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7" name="Shape 1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2" name="Shape 1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2" name="Shape 212"/>
        <p:cNvGrpSpPr/>
        <p:nvPr/>
      </p:nvGrpSpPr>
      <p:grpSpPr>
        <a:xfrm>
          <a:off x="0" y="0"/>
          <a:ext cx="0" cy="0"/>
          <a:chOff x="0" y="0"/>
          <a:chExt cx="0" cy="0"/>
        </a:xfrm>
      </p:grpSpPr>
      <p:sp>
        <p:nvSpPr>
          <p:cNvPr id="213" name="Shape 2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4" name="Shape 2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7" name="Shape 217"/>
        <p:cNvGrpSpPr/>
        <p:nvPr/>
      </p:nvGrpSpPr>
      <p:grpSpPr>
        <a:xfrm>
          <a:off x="0" y="0"/>
          <a:ext cx="0" cy="0"/>
          <a:chOff x="0" y="0"/>
          <a:chExt cx="0" cy="0"/>
        </a:xfrm>
      </p:grpSpPr>
      <p:sp>
        <p:nvSpPr>
          <p:cNvPr id="218" name="Shape 2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9" name="Shape 21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8" name="Shape 24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6" name="Shape 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1" name="Shape 14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53" name="Shape 53"/>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73" name="Shape 173"/>
        <p:cNvGrpSpPr/>
        <p:nvPr/>
      </p:nvGrpSpPr>
      <p:grpSpPr>
        <a:xfrm>
          <a:off x="0" y="0"/>
          <a:ext cx="0" cy="0"/>
          <a:chOff x="0" y="0"/>
          <a:chExt cx="0" cy="0"/>
        </a:xfrm>
      </p:grpSpPr>
      <p:sp>
        <p:nvSpPr>
          <p:cNvPr id="174" name="Shape 174"/>
          <p:cNvSpPr txBox="1"/>
          <p:nvPr/>
        </p:nvSpPr>
        <p:spPr>
          <a:xfrm>
            <a:off x="606925" y="504075"/>
            <a:ext cx="7951800" cy="4135200"/>
          </a:xfrm>
          <a:prstGeom prst="rect">
            <a:avLst/>
          </a:prstGeom>
          <a:noFill/>
          <a:ln>
            <a:noFill/>
          </a:ln>
        </p:spPr>
        <p:txBody>
          <a:bodyPr anchorCtr="0" anchor="ctr" bIns="91425" lIns="91425" rIns="91425" tIns="91425">
            <a:noAutofit/>
          </a:bodyPr>
          <a:lstStyle/>
          <a:p>
            <a:pPr lvl="0" rtl="0" algn="ctr">
              <a:spcBef>
                <a:spcPts val="0"/>
              </a:spcBef>
              <a:buNone/>
            </a:pPr>
            <a:r>
              <a:rPr i="1" lang="en" sz="3000">
                <a:solidFill>
                  <a:srgbClr val="FFFFFF"/>
                </a:solidFill>
              </a:rPr>
              <a:t>Peter replied, “Repent and be baptized, every one of you, in the name of Jesus Christ for the forgiveness of your sins. And you will receive the gift of the Holy Spirit.”</a:t>
            </a:r>
          </a:p>
          <a:p>
            <a:pPr lvl="0" rtl="0" algn="ctr">
              <a:spcBef>
                <a:spcPts val="0"/>
              </a:spcBef>
              <a:buNone/>
            </a:pPr>
            <a:r>
              <a:t/>
            </a:r>
            <a:endParaRPr b="1" i="1" sz="3000">
              <a:solidFill>
                <a:srgbClr val="FFFFFF"/>
              </a:solidFill>
            </a:endParaRPr>
          </a:p>
          <a:p>
            <a:pPr lvl="0" rtl="0" algn="ctr">
              <a:spcBef>
                <a:spcPts val="0"/>
              </a:spcBef>
              <a:buNone/>
            </a:pPr>
            <a:r>
              <a:rPr b="1" lang="en" sz="3000">
                <a:solidFill>
                  <a:srgbClr val="FFFFFF"/>
                </a:solidFill>
              </a:rPr>
              <a:t>~ Acts 2:38 ~</a:t>
            </a:r>
          </a:p>
          <a:p>
            <a:pPr lvl="0" rtl="0" algn="ctr">
              <a:spcBef>
                <a:spcPts val="0"/>
              </a:spcBef>
              <a:buNone/>
            </a:pPr>
            <a:r>
              <a:t/>
            </a:r>
            <a:endParaRPr sz="1350">
              <a:solidFill>
                <a:srgbClr val="444444"/>
              </a:solidFill>
              <a:highlight>
                <a:srgbClr val="FFFFFF"/>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78" name="Shape 178"/>
        <p:cNvGrpSpPr/>
        <p:nvPr/>
      </p:nvGrpSpPr>
      <p:grpSpPr>
        <a:xfrm>
          <a:off x="0" y="0"/>
          <a:ext cx="0" cy="0"/>
          <a:chOff x="0" y="0"/>
          <a:chExt cx="0" cy="0"/>
        </a:xfrm>
      </p:grpSpPr>
      <p:sp>
        <p:nvSpPr>
          <p:cNvPr id="179" name="Shape 179"/>
          <p:cNvSpPr txBox="1"/>
          <p:nvPr/>
        </p:nvSpPr>
        <p:spPr>
          <a:xfrm>
            <a:off x="606925" y="504075"/>
            <a:ext cx="7951800" cy="4135200"/>
          </a:xfrm>
          <a:prstGeom prst="rect">
            <a:avLst/>
          </a:prstGeom>
          <a:noFill/>
          <a:ln>
            <a:noFill/>
          </a:ln>
        </p:spPr>
        <p:txBody>
          <a:bodyPr anchorCtr="0" anchor="ctr" bIns="91425" lIns="91425" rIns="91425" tIns="91425">
            <a:noAutofit/>
          </a:bodyPr>
          <a:lstStyle/>
          <a:p>
            <a:pPr lvl="0" rtl="0" algn="ctr">
              <a:spcBef>
                <a:spcPts val="0"/>
              </a:spcBef>
              <a:buNone/>
            </a:pPr>
            <a:r>
              <a:rPr i="1" lang="en" sz="3000">
                <a:solidFill>
                  <a:srgbClr val="FFFFFF"/>
                </a:solidFill>
              </a:rPr>
              <a:t>For it is with your heart that you believe and are justified, and it is with your mouth that you profess your faith and are saved.</a:t>
            </a:r>
          </a:p>
          <a:p>
            <a:pPr lvl="0" rtl="0" algn="ctr">
              <a:spcBef>
                <a:spcPts val="0"/>
              </a:spcBef>
              <a:buNone/>
            </a:pPr>
            <a:r>
              <a:t/>
            </a:r>
            <a:endParaRPr b="1" i="1" sz="3000">
              <a:solidFill>
                <a:srgbClr val="FFFFFF"/>
              </a:solidFill>
            </a:endParaRPr>
          </a:p>
          <a:p>
            <a:pPr lvl="0" rtl="0" algn="ctr">
              <a:spcBef>
                <a:spcPts val="0"/>
              </a:spcBef>
              <a:buNone/>
            </a:pPr>
            <a:r>
              <a:rPr b="1" lang="en" sz="3000">
                <a:solidFill>
                  <a:srgbClr val="FFFFFF"/>
                </a:solidFill>
              </a:rPr>
              <a:t>~ Romans 10:10 ~</a:t>
            </a:r>
          </a:p>
          <a:p>
            <a:pPr lvl="0" rtl="0" algn="ctr">
              <a:spcBef>
                <a:spcPts val="0"/>
              </a:spcBef>
              <a:buNone/>
            </a:pPr>
            <a:r>
              <a:t/>
            </a:r>
            <a:endParaRPr sz="1350">
              <a:solidFill>
                <a:srgbClr val="444444"/>
              </a:solidFill>
              <a:highlight>
                <a:srgbClr val="FFFFFF"/>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83" name="Shape 183"/>
        <p:cNvGrpSpPr/>
        <p:nvPr/>
      </p:nvGrpSpPr>
      <p:grpSpPr>
        <a:xfrm>
          <a:off x="0" y="0"/>
          <a:ext cx="0" cy="0"/>
          <a:chOff x="0" y="0"/>
          <a:chExt cx="0" cy="0"/>
        </a:xfrm>
      </p:grpSpPr>
      <p:sp>
        <p:nvSpPr>
          <p:cNvPr id="184" name="Shape 184"/>
          <p:cNvSpPr txBox="1"/>
          <p:nvPr>
            <p:ph idx="1" type="subTitle"/>
          </p:nvPr>
        </p:nvSpPr>
        <p:spPr>
          <a:xfrm>
            <a:off x="6600612" y="3164725"/>
            <a:ext cx="1850700" cy="1095900"/>
          </a:xfrm>
          <a:prstGeom prst="rect">
            <a:avLst/>
          </a:prstGeom>
        </p:spPr>
        <p:txBody>
          <a:bodyPr anchorCtr="0" anchor="t" bIns="91425" lIns="91425" rIns="91425" tIns="91425">
            <a:noAutofit/>
          </a:bodyPr>
          <a:lstStyle/>
          <a:p>
            <a:pPr lvl="0" rtl="0" algn="r">
              <a:spcBef>
                <a:spcPts val="0"/>
              </a:spcBef>
              <a:buNone/>
            </a:pPr>
            <a:r>
              <a:rPr b="1" lang="en" sz="1500">
                <a:solidFill>
                  <a:srgbClr val="00FF00"/>
                </a:solidFill>
              </a:rPr>
              <a:t>BELIEF</a:t>
            </a:r>
          </a:p>
          <a:p>
            <a:pPr lvl="0" rtl="0" algn="r">
              <a:spcBef>
                <a:spcPts val="0"/>
              </a:spcBef>
              <a:buNone/>
            </a:pPr>
            <a:r>
              <a:rPr b="1" lang="en" sz="1500">
                <a:solidFill>
                  <a:srgbClr val="00FF00"/>
                </a:solidFill>
              </a:rPr>
              <a:t>REPENTANCE</a:t>
            </a:r>
          </a:p>
          <a:p>
            <a:pPr lvl="0" rtl="0" algn="r">
              <a:spcBef>
                <a:spcPts val="0"/>
              </a:spcBef>
              <a:buNone/>
            </a:pPr>
            <a:r>
              <a:rPr b="1" lang="en" sz="1500">
                <a:solidFill>
                  <a:srgbClr val="00FF00"/>
                </a:solidFill>
              </a:rPr>
              <a:t>BAPTISM</a:t>
            </a:r>
          </a:p>
          <a:p>
            <a:pPr lvl="0" rtl="0" algn="r">
              <a:spcBef>
                <a:spcPts val="0"/>
              </a:spcBef>
              <a:buNone/>
            </a:pPr>
            <a:r>
              <a:rPr b="1" lang="en" sz="1500">
                <a:solidFill>
                  <a:srgbClr val="00FF00"/>
                </a:solidFill>
              </a:rPr>
              <a:t>CONFESSION</a:t>
            </a:r>
          </a:p>
        </p:txBody>
      </p:sp>
      <p:sp>
        <p:nvSpPr>
          <p:cNvPr id="185" name="Shape 185"/>
          <p:cNvSpPr/>
          <p:nvPr/>
        </p:nvSpPr>
        <p:spPr>
          <a:xfrm>
            <a:off x="5315250" y="1395950"/>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500">
                <a:solidFill>
                  <a:srgbClr val="FFFFFF"/>
                </a:solidFill>
              </a:rPr>
              <a:t>BROKENNESS</a:t>
            </a:r>
          </a:p>
        </p:txBody>
      </p:sp>
      <p:sp>
        <p:nvSpPr>
          <p:cNvPr id="186" name="Shape 186"/>
          <p:cNvSpPr/>
          <p:nvPr/>
        </p:nvSpPr>
        <p:spPr>
          <a:xfrm>
            <a:off x="1580250" y="1395950"/>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500">
                <a:solidFill>
                  <a:srgbClr val="FFFFFF"/>
                </a:solidFill>
              </a:rPr>
              <a:t>GOD’S DESIGN</a:t>
            </a:r>
          </a:p>
        </p:txBody>
      </p:sp>
      <p:sp>
        <p:nvSpPr>
          <p:cNvPr id="187" name="Shape 187"/>
          <p:cNvSpPr/>
          <p:nvPr/>
        </p:nvSpPr>
        <p:spPr>
          <a:xfrm>
            <a:off x="3447675" y="3124825"/>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FFFF"/>
                </a:solidFill>
              </a:rPr>
              <a:t>JESUS</a:t>
            </a:r>
          </a:p>
          <a:p>
            <a:pPr lvl="0" rtl="0" algn="ctr">
              <a:spcBef>
                <a:spcPts val="0"/>
              </a:spcBef>
              <a:buNone/>
            </a:pPr>
            <a:r>
              <a:t/>
            </a:r>
            <a:endParaRPr b="1" sz="1500">
              <a:solidFill>
                <a:srgbClr val="FFFFFF"/>
              </a:solidFill>
            </a:endParaRPr>
          </a:p>
        </p:txBody>
      </p:sp>
      <p:cxnSp>
        <p:nvCxnSpPr>
          <p:cNvPr id="188" name="Shape 188"/>
          <p:cNvCxnSpPr/>
          <p:nvPr/>
        </p:nvCxnSpPr>
        <p:spPr>
          <a:xfrm flipH="1" rot="10800000">
            <a:off x="7384525" y="1219325"/>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189" name="Shape 189"/>
          <p:cNvCxnSpPr/>
          <p:nvPr/>
        </p:nvCxnSpPr>
        <p:spPr>
          <a:xfrm flipH="1" rot="10800000">
            <a:off x="7155925" y="10575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190" name="Shape 190"/>
          <p:cNvCxnSpPr/>
          <p:nvPr/>
        </p:nvCxnSpPr>
        <p:spPr>
          <a:xfrm flipH="1" rot="10800000">
            <a:off x="7536925" y="14385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sp>
        <p:nvSpPr>
          <p:cNvPr id="191" name="Shape 191"/>
          <p:cNvSpPr/>
          <p:nvPr/>
        </p:nvSpPr>
        <p:spPr>
          <a:xfrm rot="10800000">
            <a:off x="5746249" y="3015800"/>
            <a:ext cx="1158600" cy="1011900"/>
          </a:xfrm>
          <a:prstGeom prst="bentArrow">
            <a:avLst>
              <a:gd fmla="val 8357" name="adj1"/>
              <a:gd fmla="val 15221" name="adj2"/>
              <a:gd fmla="val 25000" name="adj3"/>
              <a:gd fmla="val 84986" name="adj4"/>
            </a:avLst>
          </a:prstGeom>
          <a:solidFill>
            <a:schemeClr val="dk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92" name="Shape 192"/>
          <p:cNvSpPr/>
          <p:nvPr/>
        </p:nvSpPr>
        <p:spPr>
          <a:xfrm rot="-5400000">
            <a:off x="2170950" y="2890375"/>
            <a:ext cx="1011900" cy="1095900"/>
          </a:xfrm>
          <a:prstGeom prst="bentArrow">
            <a:avLst>
              <a:gd fmla="val 7735" name="adj1"/>
              <a:gd fmla="val 15221" name="adj2"/>
              <a:gd fmla="val 25000" name="adj3"/>
              <a:gd fmla="val 84986" name="adj4"/>
            </a:avLst>
          </a:prstGeom>
          <a:solidFill>
            <a:schemeClr val="dk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93" name="Shape 193"/>
          <p:cNvSpPr/>
          <p:nvPr/>
        </p:nvSpPr>
        <p:spPr>
          <a:xfrm rot="2701118">
            <a:off x="3711220" y="310084"/>
            <a:ext cx="1957342" cy="1848518"/>
          </a:xfrm>
          <a:prstGeom prst="bentArrow">
            <a:avLst>
              <a:gd fmla="val 3415" name="adj1"/>
              <a:gd fmla="val 7353" name="adj2"/>
              <a:gd fmla="val 25000" name="adj3"/>
              <a:gd fmla="val 80886" name="adj4"/>
            </a:avLst>
          </a:prstGeom>
          <a:solidFill>
            <a:schemeClr val="dk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94" name="Shape 194"/>
          <p:cNvSpPr txBox="1"/>
          <p:nvPr>
            <p:ph idx="1" type="subTitle"/>
          </p:nvPr>
        </p:nvSpPr>
        <p:spPr>
          <a:xfrm>
            <a:off x="3274875" y="174650"/>
            <a:ext cx="2594100" cy="442800"/>
          </a:xfrm>
          <a:prstGeom prst="rect">
            <a:avLst/>
          </a:prstGeom>
        </p:spPr>
        <p:txBody>
          <a:bodyPr anchorCtr="0" anchor="t" bIns="91425" lIns="91425" rIns="91425" tIns="91425">
            <a:noAutofit/>
          </a:bodyPr>
          <a:lstStyle/>
          <a:p>
            <a:pPr lvl="0" rtl="0">
              <a:spcBef>
                <a:spcPts val="0"/>
              </a:spcBef>
              <a:buNone/>
            </a:pPr>
            <a:r>
              <a:rPr b="1" lang="en" sz="1500">
                <a:solidFill>
                  <a:srgbClr val="FF0000"/>
                </a:solidFill>
              </a:rPr>
              <a:t>SIN</a:t>
            </a:r>
          </a:p>
        </p:txBody>
      </p:sp>
      <p:cxnSp>
        <p:nvCxnSpPr>
          <p:cNvPr id="195" name="Shape 195"/>
          <p:cNvCxnSpPr/>
          <p:nvPr/>
        </p:nvCxnSpPr>
        <p:spPr>
          <a:xfrm>
            <a:off x="4147900" y="3996750"/>
            <a:ext cx="0" cy="309300"/>
          </a:xfrm>
          <a:prstGeom prst="straightConnector1">
            <a:avLst/>
          </a:prstGeom>
          <a:noFill/>
          <a:ln cap="flat" cmpd="sng" w="9525">
            <a:solidFill>
              <a:srgbClr val="FFFFFF"/>
            </a:solidFill>
            <a:prstDash val="solid"/>
            <a:round/>
            <a:headEnd len="lg" w="lg" type="none"/>
            <a:tailEnd len="lg" w="lg" type="triangle"/>
          </a:ln>
        </p:spPr>
      </p:cxnSp>
      <p:cxnSp>
        <p:nvCxnSpPr>
          <p:cNvPr id="196" name="Shape 196"/>
          <p:cNvCxnSpPr/>
          <p:nvPr/>
        </p:nvCxnSpPr>
        <p:spPr>
          <a:xfrm rot="10800000">
            <a:off x="4986100" y="3996750"/>
            <a:ext cx="0" cy="309300"/>
          </a:xfrm>
          <a:prstGeom prst="straightConnector1">
            <a:avLst/>
          </a:prstGeom>
          <a:noFill/>
          <a:ln cap="flat" cmpd="sng" w="9525">
            <a:solidFill>
              <a:srgbClr val="FFFFFF"/>
            </a:solidFill>
            <a:prstDash val="solid"/>
            <a:round/>
            <a:headEnd len="lg" w="lg" type="none"/>
            <a:tailEnd len="lg" w="lg" type="triangle"/>
          </a:ln>
        </p:spPr>
      </p:cxnSp>
      <p:cxnSp>
        <p:nvCxnSpPr>
          <p:cNvPr id="197" name="Shape 197"/>
          <p:cNvCxnSpPr/>
          <p:nvPr/>
        </p:nvCxnSpPr>
        <p:spPr>
          <a:xfrm>
            <a:off x="4572000" y="3978025"/>
            <a:ext cx="0" cy="421500"/>
          </a:xfrm>
          <a:prstGeom prst="straightConnector1">
            <a:avLst/>
          </a:prstGeom>
          <a:noFill/>
          <a:ln cap="flat" cmpd="sng" w="9525">
            <a:solidFill>
              <a:srgbClr val="FFFFFF"/>
            </a:solidFill>
            <a:prstDash val="solid"/>
            <a:round/>
            <a:headEnd len="lg" w="lg" type="none"/>
            <a:tailEnd len="lg" w="lg" type="none"/>
          </a:ln>
        </p:spPr>
      </p:cxnSp>
      <p:cxnSp>
        <p:nvCxnSpPr>
          <p:cNvPr id="198" name="Shape 198"/>
          <p:cNvCxnSpPr/>
          <p:nvPr/>
        </p:nvCxnSpPr>
        <p:spPr>
          <a:xfrm rot="10800000">
            <a:off x="4440975" y="4099800"/>
            <a:ext cx="262200" cy="0"/>
          </a:xfrm>
          <a:prstGeom prst="straightConnector1">
            <a:avLst/>
          </a:prstGeom>
          <a:noFill/>
          <a:ln cap="flat" cmpd="sng" w="9525">
            <a:solidFill>
              <a:srgbClr val="FFFFFF"/>
            </a:solidFill>
            <a:prstDash val="solid"/>
            <a:round/>
            <a:headEnd len="lg" w="lg" type="none"/>
            <a:tailEnd len="lg" w="lg" type="none"/>
          </a:ln>
        </p:spPr>
      </p:cxnSp>
      <p:sp>
        <p:nvSpPr>
          <p:cNvPr id="199" name="Shape 199"/>
          <p:cNvSpPr txBox="1"/>
          <p:nvPr>
            <p:ph idx="1" type="subTitle"/>
          </p:nvPr>
        </p:nvSpPr>
        <p:spPr>
          <a:xfrm flipH="1">
            <a:off x="641500" y="3417475"/>
            <a:ext cx="1850700" cy="590400"/>
          </a:xfrm>
          <a:prstGeom prst="rect">
            <a:avLst/>
          </a:prstGeom>
        </p:spPr>
        <p:txBody>
          <a:bodyPr anchorCtr="0" anchor="t" bIns="91425" lIns="91425" rIns="91425" tIns="91425">
            <a:noAutofit/>
          </a:bodyPr>
          <a:lstStyle/>
          <a:p>
            <a:pPr lvl="0" rtl="0" algn="l">
              <a:spcBef>
                <a:spcPts val="0"/>
              </a:spcBef>
              <a:buNone/>
            </a:pPr>
            <a:r>
              <a:rPr b="1" lang="en" sz="1500">
                <a:solidFill>
                  <a:srgbClr val="0000FF"/>
                </a:solidFill>
              </a:rPr>
              <a:t>RESTORE</a:t>
            </a:r>
          </a:p>
          <a:p>
            <a:pPr lvl="0" rtl="0" algn="l">
              <a:spcBef>
                <a:spcPts val="0"/>
              </a:spcBef>
              <a:buNone/>
            </a:pPr>
            <a:r>
              <a:rPr b="1" lang="en" sz="1500">
                <a:solidFill>
                  <a:srgbClr val="0000FF"/>
                </a:solidFill>
              </a:rPr>
              <a:t>PURSUE</a:t>
            </a: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p:txBody>
      </p:sp>
      <p:sp>
        <p:nvSpPr>
          <p:cNvPr id="200" name="Shape 200"/>
          <p:cNvSpPr txBox="1"/>
          <p:nvPr>
            <p:ph idx="1" type="subTitle"/>
          </p:nvPr>
        </p:nvSpPr>
        <p:spPr>
          <a:xfrm>
            <a:off x="3274875" y="860475"/>
            <a:ext cx="2594100" cy="442800"/>
          </a:xfrm>
          <a:prstGeom prst="rect">
            <a:avLst/>
          </a:prstGeom>
        </p:spPr>
        <p:txBody>
          <a:bodyPr anchorCtr="0" anchor="t" bIns="91425" lIns="91425" rIns="91425" tIns="91425">
            <a:noAutofit/>
          </a:bodyPr>
          <a:lstStyle/>
          <a:p>
            <a:pPr lvl="0" rtl="0">
              <a:spcBef>
                <a:spcPts val="0"/>
              </a:spcBef>
              <a:buNone/>
            </a:pPr>
            <a:r>
              <a:rPr lang="en" sz="1400">
                <a:solidFill>
                  <a:srgbClr val="FFFFFF"/>
                </a:solidFill>
              </a:rPr>
              <a:t>Romans 3:23</a:t>
            </a:r>
          </a:p>
        </p:txBody>
      </p:sp>
      <p:sp>
        <p:nvSpPr>
          <p:cNvPr id="201" name="Shape 201"/>
          <p:cNvSpPr txBox="1"/>
          <p:nvPr>
            <p:ph idx="1" type="subTitle"/>
          </p:nvPr>
        </p:nvSpPr>
        <p:spPr>
          <a:xfrm>
            <a:off x="641500" y="4153650"/>
            <a:ext cx="2594100" cy="442800"/>
          </a:xfrm>
          <a:prstGeom prst="rect">
            <a:avLst/>
          </a:prstGeom>
        </p:spPr>
        <p:txBody>
          <a:bodyPr anchorCtr="0" anchor="t" bIns="91425" lIns="91425" rIns="91425" tIns="91425">
            <a:noAutofit/>
          </a:bodyPr>
          <a:lstStyle/>
          <a:p>
            <a:pPr lvl="0" rtl="0" algn="l">
              <a:spcBef>
                <a:spcPts val="0"/>
              </a:spcBef>
              <a:buNone/>
            </a:pPr>
            <a:r>
              <a:rPr lang="en" sz="1400">
                <a:solidFill>
                  <a:srgbClr val="FFFFFF"/>
                </a:solidFill>
              </a:rPr>
              <a:t>Ephesians 4:15</a:t>
            </a:r>
          </a:p>
          <a:p>
            <a:pPr lvl="0" rtl="0" algn="l">
              <a:spcBef>
                <a:spcPts val="0"/>
              </a:spcBef>
              <a:buNone/>
            </a:pPr>
            <a:r>
              <a:rPr lang="en" sz="1400">
                <a:solidFill>
                  <a:srgbClr val="FFFFFF"/>
                </a:solidFill>
              </a:rPr>
              <a:t>Colossians 2:6-7</a:t>
            </a:r>
          </a:p>
        </p:txBody>
      </p:sp>
      <p:sp>
        <p:nvSpPr>
          <p:cNvPr id="202" name="Shape 202"/>
          <p:cNvSpPr txBox="1"/>
          <p:nvPr>
            <p:ph idx="1" type="subTitle"/>
          </p:nvPr>
        </p:nvSpPr>
        <p:spPr>
          <a:xfrm>
            <a:off x="5857225" y="4360800"/>
            <a:ext cx="2594100" cy="442800"/>
          </a:xfrm>
          <a:prstGeom prst="rect">
            <a:avLst/>
          </a:prstGeom>
        </p:spPr>
        <p:txBody>
          <a:bodyPr anchorCtr="0" anchor="t" bIns="91425" lIns="91425" rIns="91425" tIns="91425">
            <a:noAutofit/>
          </a:bodyPr>
          <a:lstStyle/>
          <a:p>
            <a:pPr lvl="0" rtl="0" algn="r">
              <a:spcBef>
                <a:spcPts val="0"/>
              </a:spcBef>
              <a:buNone/>
            </a:pPr>
            <a:r>
              <a:rPr lang="en" sz="1400">
                <a:solidFill>
                  <a:srgbClr val="FFFFFF"/>
                </a:solidFill>
              </a:rPr>
              <a:t>Mark 16:16</a:t>
            </a:r>
          </a:p>
          <a:p>
            <a:pPr lvl="0" rtl="0" algn="r">
              <a:spcBef>
                <a:spcPts val="0"/>
              </a:spcBef>
              <a:buNone/>
            </a:pPr>
            <a:r>
              <a:rPr lang="en" sz="1400">
                <a:solidFill>
                  <a:srgbClr val="FFFFFF"/>
                </a:solidFill>
              </a:rPr>
              <a:t>Acts 2:38</a:t>
            </a:r>
          </a:p>
        </p:txBody>
      </p:sp>
      <p:cxnSp>
        <p:nvCxnSpPr>
          <p:cNvPr id="203" name="Shape 203"/>
          <p:cNvCxnSpPr/>
          <p:nvPr/>
        </p:nvCxnSpPr>
        <p:spPr>
          <a:xfrm rot="10800000">
            <a:off x="1019225" y="1181225"/>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204" name="Shape 204"/>
          <p:cNvCxnSpPr/>
          <p:nvPr/>
        </p:nvCxnSpPr>
        <p:spPr>
          <a:xfrm rot="10800000">
            <a:off x="1247825" y="10194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205" name="Shape 205"/>
          <p:cNvCxnSpPr/>
          <p:nvPr/>
        </p:nvCxnSpPr>
        <p:spPr>
          <a:xfrm rot="10800000">
            <a:off x="866825" y="14004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206" name="Shape 206"/>
          <p:cNvCxnSpPr/>
          <p:nvPr/>
        </p:nvCxnSpPr>
        <p:spPr>
          <a:xfrm flipH="1">
            <a:off x="4876075" y="473200"/>
            <a:ext cx="131400" cy="358200"/>
          </a:xfrm>
          <a:prstGeom prst="straightConnector1">
            <a:avLst/>
          </a:prstGeom>
          <a:noFill/>
          <a:ln cap="flat" cmpd="sng" w="28575">
            <a:solidFill>
              <a:srgbClr val="CCCCCC"/>
            </a:solidFill>
            <a:prstDash val="solid"/>
            <a:round/>
            <a:headEnd len="lg" w="lg" type="none"/>
            <a:tailEnd len="lg" w="lg" type="none"/>
          </a:ln>
        </p:spPr>
      </p:cxn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10" name="Shape 210"/>
        <p:cNvGrpSpPr/>
        <p:nvPr/>
      </p:nvGrpSpPr>
      <p:grpSpPr>
        <a:xfrm>
          <a:off x="0" y="0"/>
          <a:ext cx="0" cy="0"/>
          <a:chOff x="0" y="0"/>
          <a:chExt cx="0" cy="0"/>
        </a:xfrm>
      </p:grpSpPr>
      <p:sp>
        <p:nvSpPr>
          <p:cNvPr id="211" name="Shape 211"/>
          <p:cNvSpPr txBox="1"/>
          <p:nvPr/>
        </p:nvSpPr>
        <p:spPr>
          <a:xfrm>
            <a:off x="606925" y="504075"/>
            <a:ext cx="7951800" cy="4135200"/>
          </a:xfrm>
          <a:prstGeom prst="rect">
            <a:avLst/>
          </a:prstGeom>
          <a:noFill/>
          <a:ln>
            <a:noFill/>
          </a:ln>
        </p:spPr>
        <p:txBody>
          <a:bodyPr anchorCtr="0" anchor="ctr" bIns="91425" lIns="91425" rIns="91425" tIns="91425">
            <a:noAutofit/>
          </a:bodyPr>
          <a:lstStyle/>
          <a:p>
            <a:pPr lvl="0" rtl="0" algn="ctr">
              <a:spcBef>
                <a:spcPts val="0"/>
              </a:spcBef>
              <a:buNone/>
            </a:pPr>
            <a:r>
              <a:rPr i="1" lang="en" sz="3000">
                <a:solidFill>
                  <a:srgbClr val="FFFFFF"/>
                </a:solidFill>
              </a:rPr>
              <a:t>Speaking the truth in love, we will grow to become in every respect the mature body of him who is the head, that is, Christ.</a:t>
            </a:r>
          </a:p>
          <a:p>
            <a:pPr lvl="0" rtl="0" algn="ctr">
              <a:spcBef>
                <a:spcPts val="0"/>
              </a:spcBef>
              <a:buNone/>
            </a:pPr>
            <a:r>
              <a:t/>
            </a:r>
            <a:endParaRPr b="1" i="1" sz="3000">
              <a:solidFill>
                <a:srgbClr val="FFFFFF"/>
              </a:solidFill>
            </a:endParaRPr>
          </a:p>
          <a:p>
            <a:pPr lvl="0" rtl="0" algn="ctr">
              <a:spcBef>
                <a:spcPts val="0"/>
              </a:spcBef>
              <a:buNone/>
            </a:pPr>
            <a:r>
              <a:rPr b="1" lang="en" sz="3000">
                <a:solidFill>
                  <a:srgbClr val="FFFFFF"/>
                </a:solidFill>
              </a:rPr>
              <a:t>~ Ephesians 4:15 ~</a:t>
            </a:r>
          </a:p>
          <a:p>
            <a:pPr lvl="0" rtl="0" algn="ctr">
              <a:spcBef>
                <a:spcPts val="0"/>
              </a:spcBef>
              <a:buNone/>
            </a:pPr>
            <a:r>
              <a:t/>
            </a:r>
            <a:endParaRPr sz="1350">
              <a:solidFill>
                <a:srgbClr val="444444"/>
              </a:solidFill>
              <a:highlight>
                <a:srgbClr val="FFFFFF"/>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15" name="Shape 215"/>
        <p:cNvGrpSpPr/>
        <p:nvPr/>
      </p:nvGrpSpPr>
      <p:grpSpPr>
        <a:xfrm>
          <a:off x="0" y="0"/>
          <a:ext cx="0" cy="0"/>
          <a:chOff x="0" y="0"/>
          <a:chExt cx="0" cy="0"/>
        </a:xfrm>
      </p:grpSpPr>
      <p:sp>
        <p:nvSpPr>
          <p:cNvPr id="216" name="Shape 216"/>
          <p:cNvSpPr txBox="1"/>
          <p:nvPr/>
        </p:nvSpPr>
        <p:spPr>
          <a:xfrm>
            <a:off x="606925" y="504075"/>
            <a:ext cx="7951800" cy="4135200"/>
          </a:xfrm>
          <a:prstGeom prst="rect">
            <a:avLst/>
          </a:prstGeom>
          <a:noFill/>
          <a:ln>
            <a:noFill/>
          </a:ln>
        </p:spPr>
        <p:txBody>
          <a:bodyPr anchorCtr="0" anchor="ctr" bIns="91425" lIns="91425" rIns="91425" tIns="91425">
            <a:noAutofit/>
          </a:bodyPr>
          <a:lstStyle/>
          <a:p>
            <a:pPr lvl="0" rtl="0" algn="ctr">
              <a:spcBef>
                <a:spcPts val="0"/>
              </a:spcBef>
              <a:buNone/>
            </a:pPr>
            <a:r>
              <a:rPr i="1" lang="en" sz="3000">
                <a:solidFill>
                  <a:srgbClr val="FFFFFF"/>
                </a:solidFill>
              </a:rPr>
              <a:t>So then, just as you received Christ Jesus as Lord, continue to live your lives in him, rooted and built up in him, strengthened in the faith as you were taught, and overflowing with thankfulness.</a:t>
            </a:r>
          </a:p>
          <a:p>
            <a:pPr lvl="0" rtl="0" algn="ctr">
              <a:spcBef>
                <a:spcPts val="0"/>
              </a:spcBef>
              <a:buNone/>
            </a:pPr>
            <a:r>
              <a:t/>
            </a:r>
            <a:endParaRPr b="1" i="1" sz="3000">
              <a:solidFill>
                <a:srgbClr val="FFFFFF"/>
              </a:solidFill>
            </a:endParaRPr>
          </a:p>
          <a:p>
            <a:pPr lvl="0" rtl="0" algn="ctr">
              <a:spcBef>
                <a:spcPts val="0"/>
              </a:spcBef>
              <a:buNone/>
            </a:pPr>
            <a:r>
              <a:rPr b="1" lang="en" sz="3000">
                <a:solidFill>
                  <a:srgbClr val="FFFFFF"/>
                </a:solidFill>
              </a:rPr>
              <a:t>~ Colossians 2:6-7 ~</a:t>
            </a:r>
          </a:p>
          <a:p>
            <a:pPr lvl="0" rtl="0" algn="ctr">
              <a:spcBef>
                <a:spcPts val="0"/>
              </a:spcBef>
              <a:buNone/>
            </a:pPr>
            <a:r>
              <a:t/>
            </a:r>
            <a:endParaRPr sz="1350">
              <a:solidFill>
                <a:srgbClr val="444444"/>
              </a:solidFill>
              <a:highlight>
                <a:srgbClr val="FFFFFF"/>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20" name="Shape 220"/>
        <p:cNvGrpSpPr/>
        <p:nvPr/>
      </p:nvGrpSpPr>
      <p:grpSpPr>
        <a:xfrm>
          <a:off x="0" y="0"/>
          <a:ext cx="0" cy="0"/>
          <a:chOff x="0" y="0"/>
          <a:chExt cx="0" cy="0"/>
        </a:xfrm>
      </p:grpSpPr>
      <p:sp>
        <p:nvSpPr>
          <p:cNvPr id="221" name="Shape 221"/>
          <p:cNvSpPr txBox="1"/>
          <p:nvPr>
            <p:ph idx="1" type="subTitle"/>
          </p:nvPr>
        </p:nvSpPr>
        <p:spPr>
          <a:xfrm>
            <a:off x="6600612" y="3164725"/>
            <a:ext cx="1850700" cy="1095900"/>
          </a:xfrm>
          <a:prstGeom prst="rect">
            <a:avLst/>
          </a:prstGeom>
        </p:spPr>
        <p:txBody>
          <a:bodyPr anchorCtr="0" anchor="t" bIns="91425" lIns="91425" rIns="91425" tIns="91425">
            <a:noAutofit/>
          </a:bodyPr>
          <a:lstStyle/>
          <a:p>
            <a:pPr lvl="0" rtl="0" algn="r">
              <a:spcBef>
                <a:spcPts val="0"/>
              </a:spcBef>
              <a:buNone/>
            </a:pPr>
            <a:r>
              <a:rPr b="1" lang="en" sz="1500">
                <a:solidFill>
                  <a:srgbClr val="00FF00"/>
                </a:solidFill>
              </a:rPr>
              <a:t>BELIEF</a:t>
            </a:r>
          </a:p>
          <a:p>
            <a:pPr lvl="0" rtl="0" algn="r">
              <a:spcBef>
                <a:spcPts val="0"/>
              </a:spcBef>
              <a:buNone/>
            </a:pPr>
            <a:r>
              <a:rPr b="1" lang="en" sz="1500">
                <a:solidFill>
                  <a:srgbClr val="00FF00"/>
                </a:solidFill>
              </a:rPr>
              <a:t>REPENTANCE</a:t>
            </a:r>
          </a:p>
          <a:p>
            <a:pPr lvl="0" rtl="0" algn="r">
              <a:spcBef>
                <a:spcPts val="0"/>
              </a:spcBef>
              <a:buNone/>
            </a:pPr>
            <a:r>
              <a:rPr b="1" lang="en" sz="1500">
                <a:solidFill>
                  <a:srgbClr val="00FF00"/>
                </a:solidFill>
              </a:rPr>
              <a:t>BAPTISM</a:t>
            </a:r>
          </a:p>
          <a:p>
            <a:pPr lvl="0" rtl="0" algn="r">
              <a:spcBef>
                <a:spcPts val="0"/>
              </a:spcBef>
              <a:buNone/>
            </a:pPr>
            <a:r>
              <a:rPr b="1" lang="en" sz="1500">
                <a:solidFill>
                  <a:srgbClr val="00FF00"/>
                </a:solidFill>
              </a:rPr>
              <a:t>CONFESSION</a:t>
            </a:r>
          </a:p>
        </p:txBody>
      </p:sp>
      <p:sp>
        <p:nvSpPr>
          <p:cNvPr id="222" name="Shape 222"/>
          <p:cNvSpPr/>
          <p:nvPr/>
        </p:nvSpPr>
        <p:spPr>
          <a:xfrm>
            <a:off x="5315250" y="1395950"/>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500">
                <a:solidFill>
                  <a:srgbClr val="FFFFFF"/>
                </a:solidFill>
              </a:rPr>
              <a:t>BROKENNESS</a:t>
            </a:r>
          </a:p>
        </p:txBody>
      </p:sp>
      <p:sp>
        <p:nvSpPr>
          <p:cNvPr id="223" name="Shape 223"/>
          <p:cNvSpPr/>
          <p:nvPr/>
        </p:nvSpPr>
        <p:spPr>
          <a:xfrm>
            <a:off x="1580250" y="1395950"/>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500">
                <a:solidFill>
                  <a:srgbClr val="FFFFFF"/>
                </a:solidFill>
              </a:rPr>
              <a:t>GOD’S DESIGN</a:t>
            </a:r>
          </a:p>
        </p:txBody>
      </p:sp>
      <p:sp>
        <p:nvSpPr>
          <p:cNvPr id="224" name="Shape 224"/>
          <p:cNvSpPr/>
          <p:nvPr/>
        </p:nvSpPr>
        <p:spPr>
          <a:xfrm>
            <a:off x="3447675" y="3124825"/>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FFFF"/>
                </a:solidFill>
              </a:rPr>
              <a:t>JESUS</a:t>
            </a:r>
          </a:p>
          <a:p>
            <a:pPr lvl="0" rtl="0" algn="ctr">
              <a:spcBef>
                <a:spcPts val="0"/>
              </a:spcBef>
              <a:buNone/>
            </a:pPr>
            <a:r>
              <a:t/>
            </a:r>
            <a:endParaRPr b="1" sz="1500">
              <a:solidFill>
                <a:srgbClr val="FFFFFF"/>
              </a:solidFill>
            </a:endParaRPr>
          </a:p>
        </p:txBody>
      </p:sp>
      <p:cxnSp>
        <p:nvCxnSpPr>
          <p:cNvPr id="225" name="Shape 225"/>
          <p:cNvCxnSpPr/>
          <p:nvPr/>
        </p:nvCxnSpPr>
        <p:spPr>
          <a:xfrm flipH="1" rot="10800000">
            <a:off x="7384525" y="1219325"/>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226" name="Shape 226"/>
          <p:cNvCxnSpPr/>
          <p:nvPr/>
        </p:nvCxnSpPr>
        <p:spPr>
          <a:xfrm flipH="1" rot="10800000">
            <a:off x="7155925" y="10575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227" name="Shape 227"/>
          <p:cNvCxnSpPr/>
          <p:nvPr/>
        </p:nvCxnSpPr>
        <p:spPr>
          <a:xfrm flipH="1" rot="10800000">
            <a:off x="7536925" y="14385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sp>
        <p:nvSpPr>
          <p:cNvPr id="228" name="Shape 228"/>
          <p:cNvSpPr/>
          <p:nvPr/>
        </p:nvSpPr>
        <p:spPr>
          <a:xfrm rot="10800000">
            <a:off x="5746249" y="3015800"/>
            <a:ext cx="1158600" cy="1011900"/>
          </a:xfrm>
          <a:prstGeom prst="bentArrow">
            <a:avLst>
              <a:gd fmla="val 8357" name="adj1"/>
              <a:gd fmla="val 15221" name="adj2"/>
              <a:gd fmla="val 25000" name="adj3"/>
              <a:gd fmla="val 84986" name="adj4"/>
            </a:avLst>
          </a:prstGeom>
          <a:solidFill>
            <a:schemeClr val="dk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29" name="Shape 229"/>
          <p:cNvSpPr/>
          <p:nvPr/>
        </p:nvSpPr>
        <p:spPr>
          <a:xfrm rot="-5400000">
            <a:off x="2170950" y="2890375"/>
            <a:ext cx="1011900" cy="1095900"/>
          </a:xfrm>
          <a:prstGeom prst="bentArrow">
            <a:avLst>
              <a:gd fmla="val 7735" name="adj1"/>
              <a:gd fmla="val 15221" name="adj2"/>
              <a:gd fmla="val 25000" name="adj3"/>
              <a:gd fmla="val 84986" name="adj4"/>
            </a:avLst>
          </a:prstGeom>
          <a:solidFill>
            <a:schemeClr val="dk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30" name="Shape 230"/>
          <p:cNvSpPr/>
          <p:nvPr/>
        </p:nvSpPr>
        <p:spPr>
          <a:xfrm rot="2701118">
            <a:off x="3711220" y="310084"/>
            <a:ext cx="1957342" cy="1848518"/>
          </a:xfrm>
          <a:prstGeom prst="bentArrow">
            <a:avLst>
              <a:gd fmla="val 3415" name="adj1"/>
              <a:gd fmla="val 7353" name="adj2"/>
              <a:gd fmla="val 25000" name="adj3"/>
              <a:gd fmla="val 80886" name="adj4"/>
            </a:avLst>
          </a:prstGeom>
          <a:solidFill>
            <a:schemeClr val="dk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31" name="Shape 231"/>
          <p:cNvSpPr txBox="1"/>
          <p:nvPr>
            <p:ph idx="1" type="subTitle"/>
          </p:nvPr>
        </p:nvSpPr>
        <p:spPr>
          <a:xfrm>
            <a:off x="3274875" y="174650"/>
            <a:ext cx="2594100" cy="442800"/>
          </a:xfrm>
          <a:prstGeom prst="rect">
            <a:avLst/>
          </a:prstGeom>
        </p:spPr>
        <p:txBody>
          <a:bodyPr anchorCtr="0" anchor="t" bIns="91425" lIns="91425" rIns="91425" tIns="91425">
            <a:noAutofit/>
          </a:bodyPr>
          <a:lstStyle/>
          <a:p>
            <a:pPr lvl="0" rtl="0">
              <a:spcBef>
                <a:spcPts val="0"/>
              </a:spcBef>
              <a:buNone/>
            </a:pPr>
            <a:r>
              <a:rPr b="1" lang="en" sz="1500">
                <a:solidFill>
                  <a:srgbClr val="FF0000"/>
                </a:solidFill>
              </a:rPr>
              <a:t>SIN</a:t>
            </a:r>
          </a:p>
        </p:txBody>
      </p:sp>
      <p:cxnSp>
        <p:nvCxnSpPr>
          <p:cNvPr id="232" name="Shape 232"/>
          <p:cNvCxnSpPr/>
          <p:nvPr/>
        </p:nvCxnSpPr>
        <p:spPr>
          <a:xfrm>
            <a:off x="4147900" y="3996750"/>
            <a:ext cx="0" cy="309300"/>
          </a:xfrm>
          <a:prstGeom prst="straightConnector1">
            <a:avLst/>
          </a:prstGeom>
          <a:noFill/>
          <a:ln cap="flat" cmpd="sng" w="9525">
            <a:solidFill>
              <a:srgbClr val="FFFFFF"/>
            </a:solidFill>
            <a:prstDash val="solid"/>
            <a:round/>
            <a:headEnd len="lg" w="lg" type="none"/>
            <a:tailEnd len="lg" w="lg" type="triangle"/>
          </a:ln>
        </p:spPr>
      </p:cxnSp>
      <p:cxnSp>
        <p:nvCxnSpPr>
          <p:cNvPr id="233" name="Shape 233"/>
          <p:cNvCxnSpPr/>
          <p:nvPr/>
        </p:nvCxnSpPr>
        <p:spPr>
          <a:xfrm rot="10800000">
            <a:off x="4986100" y="3996750"/>
            <a:ext cx="0" cy="309300"/>
          </a:xfrm>
          <a:prstGeom prst="straightConnector1">
            <a:avLst/>
          </a:prstGeom>
          <a:noFill/>
          <a:ln cap="flat" cmpd="sng" w="9525">
            <a:solidFill>
              <a:srgbClr val="FFFFFF"/>
            </a:solidFill>
            <a:prstDash val="solid"/>
            <a:round/>
            <a:headEnd len="lg" w="lg" type="none"/>
            <a:tailEnd len="lg" w="lg" type="triangle"/>
          </a:ln>
        </p:spPr>
      </p:cxnSp>
      <p:cxnSp>
        <p:nvCxnSpPr>
          <p:cNvPr id="234" name="Shape 234"/>
          <p:cNvCxnSpPr/>
          <p:nvPr/>
        </p:nvCxnSpPr>
        <p:spPr>
          <a:xfrm>
            <a:off x="4572000" y="3978025"/>
            <a:ext cx="0" cy="421500"/>
          </a:xfrm>
          <a:prstGeom prst="straightConnector1">
            <a:avLst/>
          </a:prstGeom>
          <a:noFill/>
          <a:ln cap="flat" cmpd="sng" w="9525">
            <a:solidFill>
              <a:srgbClr val="FFFFFF"/>
            </a:solidFill>
            <a:prstDash val="solid"/>
            <a:round/>
            <a:headEnd len="lg" w="lg" type="none"/>
            <a:tailEnd len="lg" w="lg" type="none"/>
          </a:ln>
        </p:spPr>
      </p:cxnSp>
      <p:cxnSp>
        <p:nvCxnSpPr>
          <p:cNvPr id="235" name="Shape 235"/>
          <p:cNvCxnSpPr/>
          <p:nvPr/>
        </p:nvCxnSpPr>
        <p:spPr>
          <a:xfrm rot="10800000">
            <a:off x="4440975" y="4099800"/>
            <a:ext cx="262200" cy="0"/>
          </a:xfrm>
          <a:prstGeom prst="straightConnector1">
            <a:avLst/>
          </a:prstGeom>
          <a:noFill/>
          <a:ln cap="flat" cmpd="sng" w="9525">
            <a:solidFill>
              <a:srgbClr val="FFFFFF"/>
            </a:solidFill>
            <a:prstDash val="solid"/>
            <a:round/>
            <a:headEnd len="lg" w="lg" type="none"/>
            <a:tailEnd len="lg" w="lg" type="none"/>
          </a:ln>
        </p:spPr>
      </p:cxnSp>
      <p:sp>
        <p:nvSpPr>
          <p:cNvPr id="236" name="Shape 236"/>
          <p:cNvSpPr txBox="1"/>
          <p:nvPr>
            <p:ph idx="1" type="subTitle"/>
          </p:nvPr>
        </p:nvSpPr>
        <p:spPr>
          <a:xfrm flipH="1">
            <a:off x="641500" y="3417475"/>
            <a:ext cx="1850700" cy="590400"/>
          </a:xfrm>
          <a:prstGeom prst="rect">
            <a:avLst/>
          </a:prstGeom>
        </p:spPr>
        <p:txBody>
          <a:bodyPr anchorCtr="0" anchor="t" bIns="91425" lIns="91425" rIns="91425" tIns="91425">
            <a:noAutofit/>
          </a:bodyPr>
          <a:lstStyle/>
          <a:p>
            <a:pPr lvl="0" rtl="0" algn="l">
              <a:spcBef>
                <a:spcPts val="0"/>
              </a:spcBef>
              <a:buNone/>
            </a:pPr>
            <a:r>
              <a:rPr b="1" lang="en" sz="1500">
                <a:solidFill>
                  <a:srgbClr val="0000FF"/>
                </a:solidFill>
              </a:rPr>
              <a:t>RESTORE</a:t>
            </a:r>
          </a:p>
          <a:p>
            <a:pPr lvl="0" rtl="0" algn="l">
              <a:spcBef>
                <a:spcPts val="0"/>
              </a:spcBef>
              <a:buNone/>
            </a:pPr>
            <a:r>
              <a:rPr b="1" lang="en" sz="1500">
                <a:solidFill>
                  <a:srgbClr val="0000FF"/>
                </a:solidFill>
              </a:rPr>
              <a:t>PURSUE</a:t>
            </a: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p:txBody>
      </p:sp>
      <p:sp>
        <p:nvSpPr>
          <p:cNvPr id="237" name="Shape 237"/>
          <p:cNvSpPr txBox="1"/>
          <p:nvPr>
            <p:ph idx="1" type="subTitle"/>
          </p:nvPr>
        </p:nvSpPr>
        <p:spPr>
          <a:xfrm>
            <a:off x="3274875" y="860475"/>
            <a:ext cx="2594100" cy="442800"/>
          </a:xfrm>
          <a:prstGeom prst="rect">
            <a:avLst/>
          </a:prstGeom>
        </p:spPr>
        <p:txBody>
          <a:bodyPr anchorCtr="0" anchor="t" bIns="91425" lIns="91425" rIns="91425" tIns="91425">
            <a:noAutofit/>
          </a:bodyPr>
          <a:lstStyle/>
          <a:p>
            <a:pPr lvl="0" rtl="0">
              <a:spcBef>
                <a:spcPts val="0"/>
              </a:spcBef>
              <a:buNone/>
            </a:pPr>
            <a:r>
              <a:rPr lang="en" sz="1400">
                <a:solidFill>
                  <a:srgbClr val="FFFFFF"/>
                </a:solidFill>
              </a:rPr>
              <a:t>Romans 3:23</a:t>
            </a:r>
          </a:p>
        </p:txBody>
      </p:sp>
      <p:sp>
        <p:nvSpPr>
          <p:cNvPr id="238" name="Shape 238"/>
          <p:cNvSpPr txBox="1"/>
          <p:nvPr>
            <p:ph idx="1" type="subTitle"/>
          </p:nvPr>
        </p:nvSpPr>
        <p:spPr>
          <a:xfrm>
            <a:off x="641500" y="4153650"/>
            <a:ext cx="2594100" cy="442800"/>
          </a:xfrm>
          <a:prstGeom prst="rect">
            <a:avLst/>
          </a:prstGeom>
        </p:spPr>
        <p:txBody>
          <a:bodyPr anchorCtr="0" anchor="t" bIns="91425" lIns="91425" rIns="91425" tIns="91425">
            <a:noAutofit/>
          </a:bodyPr>
          <a:lstStyle/>
          <a:p>
            <a:pPr lvl="0" rtl="0" algn="l">
              <a:spcBef>
                <a:spcPts val="0"/>
              </a:spcBef>
              <a:buNone/>
            </a:pPr>
            <a:r>
              <a:rPr lang="en" sz="1400">
                <a:solidFill>
                  <a:srgbClr val="FFFFFF"/>
                </a:solidFill>
              </a:rPr>
              <a:t>Ephesians 4:15</a:t>
            </a:r>
          </a:p>
          <a:p>
            <a:pPr lvl="0" rtl="0" algn="l">
              <a:spcBef>
                <a:spcPts val="0"/>
              </a:spcBef>
              <a:buNone/>
            </a:pPr>
            <a:r>
              <a:rPr lang="en" sz="1400">
                <a:solidFill>
                  <a:srgbClr val="FFFFFF"/>
                </a:solidFill>
              </a:rPr>
              <a:t>Colossians 2:6-7</a:t>
            </a:r>
          </a:p>
        </p:txBody>
      </p:sp>
      <p:sp>
        <p:nvSpPr>
          <p:cNvPr id="239" name="Shape 239"/>
          <p:cNvSpPr txBox="1"/>
          <p:nvPr>
            <p:ph idx="1" type="subTitle"/>
          </p:nvPr>
        </p:nvSpPr>
        <p:spPr>
          <a:xfrm>
            <a:off x="5857225" y="4360800"/>
            <a:ext cx="2594100" cy="442800"/>
          </a:xfrm>
          <a:prstGeom prst="rect">
            <a:avLst/>
          </a:prstGeom>
        </p:spPr>
        <p:txBody>
          <a:bodyPr anchorCtr="0" anchor="t" bIns="91425" lIns="91425" rIns="91425" tIns="91425">
            <a:noAutofit/>
          </a:bodyPr>
          <a:lstStyle/>
          <a:p>
            <a:pPr lvl="0" rtl="0" algn="r">
              <a:spcBef>
                <a:spcPts val="0"/>
              </a:spcBef>
              <a:buNone/>
            </a:pPr>
            <a:r>
              <a:rPr lang="en" sz="1400">
                <a:solidFill>
                  <a:srgbClr val="FFFFFF"/>
                </a:solidFill>
              </a:rPr>
              <a:t>Mark 16:16</a:t>
            </a:r>
          </a:p>
          <a:p>
            <a:pPr lvl="0" rtl="0" algn="r">
              <a:spcBef>
                <a:spcPts val="0"/>
              </a:spcBef>
              <a:buNone/>
            </a:pPr>
            <a:r>
              <a:rPr lang="en" sz="1400">
                <a:solidFill>
                  <a:srgbClr val="FFFFFF"/>
                </a:solidFill>
              </a:rPr>
              <a:t>Acts 2:38</a:t>
            </a:r>
          </a:p>
        </p:txBody>
      </p:sp>
      <p:sp>
        <p:nvSpPr>
          <p:cNvPr id="240" name="Shape 240"/>
          <p:cNvSpPr txBox="1"/>
          <p:nvPr>
            <p:ph idx="1" type="subTitle"/>
          </p:nvPr>
        </p:nvSpPr>
        <p:spPr>
          <a:xfrm>
            <a:off x="3274875" y="2428600"/>
            <a:ext cx="2594100" cy="442800"/>
          </a:xfrm>
          <a:prstGeom prst="rect">
            <a:avLst/>
          </a:prstGeom>
        </p:spPr>
        <p:txBody>
          <a:bodyPr anchorCtr="0" anchor="t" bIns="91425" lIns="91425" rIns="91425" tIns="91425">
            <a:noAutofit/>
          </a:bodyPr>
          <a:lstStyle/>
          <a:p>
            <a:pPr lvl="0" rtl="0">
              <a:spcBef>
                <a:spcPts val="0"/>
              </a:spcBef>
              <a:buNone/>
            </a:pPr>
            <a:r>
              <a:rPr lang="en" sz="1400">
                <a:solidFill>
                  <a:srgbClr val="FFFFFF"/>
                </a:solidFill>
              </a:rPr>
              <a:t>2 Corinthians 5:17-21</a:t>
            </a:r>
          </a:p>
        </p:txBody>
      </p:sp>
      <p:sp>
        <p:nvSpPr>
          <p:cNvPr id="241" name="Shape 241"/>
          <p:cNvSpPr/>
          <p:nvPr/>
        </p:nvSpPr>
        <p:spPr>
          <a:xfrm>
            <a:off x="3904950" y="1758850"/>
            <a:ext cx="1486500" cy="723900"/>
          </a:xfrm>
          <a:prstGeom prst="rightArrow">
            <a:avLst>
              <a:gd fmla="val 50000" name="adj1"/>
              <a:gd fmla="val 50000" name="adj2"/>
            </a:avLst>
          </a:prstGeom>
          <a:solidFill>
            <a:schemeClr val="dk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500"/>
              <a:t>MISSION</a:t>
            </a:r>
          </a:p>
        </p:txBody>
      </p:sp>
      <p:cxnSp>
        <p:nvCxnSpPr>
          <p:cNvPr id="242" name="Shape 242"/>
          <p:cNvCxnSpPr/>
          <p:nvPr/>
        </p:nvCxnSpPr>
        <p:spPr>
          <a:xfrm rot="10800000">
            <a:off x="1019225" y="1181225"/>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243" name="Shape 243"/>
          <p:cNvCxnSpPr/>
          <p:nvPr/>
        </p:nvCxnSpPr>
        <p:spPr>
          <a:xfrm rot="10800000">
            <a:off x="1247825" y="10194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244" name="Shape 244"/>
          <p:cNvCxnSpPr/>
          <p:nvPr/>
        </p:nvCxnSpPr>
        <p:spPr>
          <a:xfrm rot="10800000">
            <a:off x="866825" y="14004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245" name="Shape 245"/>
          <p:cNvCxnSpPr/>
          <p:nvPr/>
        </p:nvCxnSpPr>
        <p:spPr>
          <a:xfrm flipH="1">
            <a:off x="4876075" y="473200"/>
            <a:ext cx="131400" cy="358200"/>
          </a:xfrm>
          <a:prstGeom prst="straightConnector1">
            <a:avLst/>
          </a:prstGeom>
          <a:noFill/>
          <a:ln cap="flat" cmpd="sng" w="28575">
            <a:solidFill>
              <a:srgbClr val="CCCCCC"/>
            </a:solidFill>
            <a:prstDash val="solid"/>
            <a:round/>
            <a:headEnd len="lg" w="lg" type="none"/>
            <a:tailEnd len="lg" w="lg" type="none"/>
          </a:ln>
        </p:spPr>
      </p:cxn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49" name="Shape 249"/>
        <p:cNvGrpSpPr/>
        <p:nvPr/>
      </p:nvGrpSpPr>
      <p:grpSpPr>
        <a:xfrm>
          <a:off x="0" y="0"/>
          <a:ext cx="0" cy="0"/>
          <a:chOff x="0" y="0"/>
          <a:chExt cx="0" cy="0"/>
        </a:xfrm>
      </p:grpSpPr>
      <p:sp>
        <p:nvSpPr>
          <p:cNvPr id="250" name="Shape 250"/>
          <p:cNvSpPr txBox="1"/>
          <p:nvPr/>
        </p:nvSpPr>
        <p:spPr>
          <a:xfrm>
            <a:off x="606925" y="504075"/>
            <a:ext cx="7951800" cy="4135200"/>
          </a:xfrm>
          <a:prstGeom prst="rect">
            <a:avLst/>
          </a:prstGeom>
          <a:noFill/>
          <a:ln>
            <a:noFill/>
          </a:ln>
        </p:spPr>
        <p:txBody>
          <a:bodyPr anchorCtr="0" anchor="ctr" bIns="91425" lIns="91425" rIns="91425" tIns="91425">
            <a:noAutofit/>
          </a:bodyPr>
          <a:lstStyle/>
          <a:p>
            <a:pPr lvl="0" rtl="0" algn="ctr">
              <a:spcBef>
                <a:spcPts val="0"/>
              </a:spcBef>
              <a:buNone/>
            </a:pPr>
            <a:r>
              <a:rPr i="1" lang="en" sz="2000">
                <a:solidFill>
                  <a:srgbClr val="FFFFFF"/>
                </a:solidFill>
              </a:rPr>
              <a:t>Therefore, if anyone is in Christ, the new creation has come. The old has gone, the new is here! All this is from God, who reconciled us to himself through Christ and gave us the ministry of reconciliation: that God was reconciling the world to himself in Christ, not counting people’s sins against them. And he has committed to us the message of reconciliation. We are therefore Christ’s ambassadors, as though God were making his appeal through us. We implore you on Christ’s behalf: Be reconciled to God. God made him who had no sin to be sin for us, so that in him we might become the righteousness of God.</a:t>
            </a:r>
          </a:p>
          <a:p>
            <a:pPr lvl="0" rtl="0" algn="ctr">
              <a:spcBef>
                <a:spcPts val="0"/>
              </a:spcBef>
              <a:buNone/>
            </a:pPr>
            <a:r>
              <a:t/>
            </a:r>
            <a:endParaRPr b="1" i="1" sz="3000">
              <a:solidFill>
                <a:srgbClr val="FFFFFF"/>
              </a:solidFill>
            </a:endParaRPr>
          </a:p>
          <a:p>
            <a:pPr lvl="0" rtl="0" algn="ctr">
              <a:spcBef>
                <a:spcPts val="0"/>
              </a:spcBef>
              <a:buNone/>
            </a:pPr>
            <a:r>
              <a:rPr b="1" lang="en" sz="3000">
                <a:solidFill>
                  <a:srgbClr val="FFFFFF"/>
                </a:solidFill>
              </a:rPr>
              <a:t>~ 2 Corinthians 5:17-21 ~</a:t>
            </a:r>
          </a:p>
          <a:p>
            <a:pPr lvl="0" rtl="0" algn="ctr">
              <a:spcBef>
                <a:spcPts val="0"/>
              </a:spcBef>
              <a:buNone/>
            </a:pPr>
            <a:r>
              <a:t/>
            </a:r>
            <a:endParaRPr sz="1350">
              <a:solidFill>
                <a:srgbClr val="444444"/>
              </a:solidFill>
              <a:highlight>
                <a:srgbClr val="FFFFFF"/>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57" name="Shape 57"/>
        <p:cNvGrpSpPr/>
        <p:nvPr/>
      </p:nvGrpSpPr>
      <p:grpSpPr>
        <a:xfrm>
          <a:off x="0" y="0"/>
          <a:ext cx="0" cy="0"/>
          <a:chOff x="0" y="0"/>
          <a:chExt cx="0" cy="0"/>
        </a:xfrm>
      </p:grpSpPr>
      <p:sp>
        <p:nvSpPr>
          <p:cNvPr id="58" name="Shape 58"/>
          <p:cNvSpPr/>
          <p:nvPr/>
        </p:nvSpPr>
        <p:spPr>
          <a:xfrm>
            <a:off x="5315250" y="1395950"/>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500">
                <a:solidFill>
                  <a:srgbClr val="FFFFFF"/>
                </a:solidFill>
              </a:rPr>
              <a:t>BROKENNESS</a:t>
            </a:r>
          </a:p>
        </p:txBody>
      </p:sp>
      <p:cxnSp>
        <p:nvCxnSpPr>
          <p:cNvPr id="59" name="Shape 59"/>
          <p:cNvCxnSpPr/>
          <p:nvPr/>
        </p:nvCxnSpPr>
        <p:spPr>
          <a:xfrm flipH="1" rot="10800000">
            <a:off x="7384525" y="1219325"/>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60" name="Shape 60"/>
          <p:cNvCxnSpPr/>
          <p:nvPr/>
        </p:nvCxnSpPr>
        <p:spPr>
          <a:xfrm flipH="1" rot="10800000">
            <a:off x="7155925" y="10575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61" name="Shape 61"/>
          <p:cNvCxnSpPr/>
          <p:nvPr/>
        </p:nvCxnSpPr>
        <p:spPr>
          <a:xfrm flipH="1" rot="10800000">
            <a:off x="7536925" y="14385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65" name="Shape 65"/>
        <p:cNvGrpSpPr/>
        <p:nvPr/>
      </p:nvGrpSpPr>
      <p:grpSpPr>
        <a:xfrm>
          <a:off x="0" y="0"/>
          <a:ext cx="0" cy="0"/>
          <a:chOff x="0" y="0"/>
          <a:chExt cx="0" cy="0"/>
        </a:xfrm>
      </p:grpSpPr>
      <p:sp>
        <p:nvSpPr>
          <p:cNvPr id="66" name="Shape 66"/>
          <p:cNvSpPr/>
          <p:nvPr/>
        </p:nvSpPr>
        <p:spPr>
          <a:xfrm>
            <a:off x="5315250" y="1395950"/>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500">
                <a:solidFill>
                  <a:srgbClr val="FFFFFF"/>
                </a:solidFill>
              </a:rPr>
              <a:t>BROKENNESS</a:t>
            </a:r>
          </a:p>
        </p:txBody>
      </p:sp>
      <p:sp>
        <p:nvSpPr>
          <p:cNvPr id="67" name="Shape 67"/>
          <p:cNvSpPr/>
          <p:nvPr/>
        </p:nvSpPr>
        <p:spPr>
          <a:xfrm>
            <a:off x="1580250" y="1395950"/>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500">
                <a:solidFill>
                  <a:srgbClr val="FFFFFF"/>
                </a:solidFill>
              </a:rPr>
              <a:t>GOD’S DESIGN</a:t>
            </a:r>
          </a:p>
        </p:txBody>
      </p:sp>
      <p:cxnSp>
        <p:nvCxnSpPr>
          <p:cNvPr id="68" name="Shape 68"/>
          <p:cNvCxnSpPr/>
          <p:nvPr/>
        </p:nvCxnSpPr>
        <p:spPr>
          <a:xfrm flipH="1" rot="10800000">
            <a:off x="7384525" y="1219325"/>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69" name="Shape 69"/>
          <p:cNvCxnSpPr/>
          <p:nvPr/>
        </p:nvCxnSpPr>
        <p:spPr>
          <a:xfrm flipH="1" rot="10800000">
            <a:off x="7155925" y="10575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70" name="Shape 70"/>
          <p:cNvCxnSpPr/>
          <p:nvPr/>
        </p:nvCxnSpPr>
        <p:spPr>
          <a:xfrm flipH="1" rot="10800000">
            <a:off x="7536925" y="14385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71" name="Shape 71"/>
          <p:cNvCxnSpPr/>
          <p:nvPr/>
        </p:nvCxnSpPr>
        <p:spPr>
          <a:xfrm rot="10800000">
            <a:off x="1019225" y="1181225"/>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72" name="Shape 72"/>
          <p:cNvCxnSpPr/>
          <p:nvPr/>
        </p:nvCxnSpPr>
        <p:spPr>
          <a:xfrm rot="10800000">
            <a:off x="1247825" y="10194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73" name="Shape 73"/>
          <p:cNvCxnSpPr/>
          <p:nvPr/>
        </p:nvCxnSpPr>
        <p:spPr>
          <a:xfrm rot="10800000">
            <a:off x="866825" y="14004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77" name="Shape 77"/>
        <p:cNvGrpSpPr/>
        <p:nvPr/>
      </p:nvGrpSpPr>
      <p:grpSpPr>
        <a:xfrm>
          <a:off x="0" y="0"/>
          <a:ext cx="0" cy="0"/>
          <a:chOff x="0" y="0"/>
          <a:chExt cx="0" cy="0"/>
        </a:xfrm>
      </p:grpSpPr>
      <p:sp>
        <p:nvSpPr>
          <p:cNvPr id="78" name="Shape 78"/>
          <p:cNvSpPr/>
          <p:nvPr/>
        </p:nvSpPr>
        <p:spPr>
          <a:xfrm>
            <a:off x="5315250" y="1395950"/>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500">
                <a:solidFill>
                  <a:srgbClr val="FFFFFF"/>
                </a:solidFill>
              </a:rPr>
              <a:t>BROKENNESS</a:t>
            </a:r>
          </a:p>
        </p:txBody>
      </p:sp>
      <p:sp>
        <p:nvSpPr>
          <p:cNvPr id="79" name="Shape 79"/>
          <p:cNvSpPr/>
          <p:nvPr/>
        </p:nvSpPr>
        <p:spPr>
          <a:xfrm>
            <a:off x="1580250" y="1395950"/>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500">
                <a:solidFill>
                  <a:srgbClr val="FFFFFF"/>
                </a:solidFill>
              </a:rPr>
              <a:t>GOD’S DESIGN</a:t>
            </a:r>
          </a:p>
        </p:txBody>
      </p:sp>
      <p:cxnSp>
        <p:nvCxnSpPr>
          <p:cNvPr id="80" name="Shape 80"/>
          <p:cNvCxnSpPr/>
          <p:nvPr/>
        </p:nvCxnSpPr>
        <p:spPr>
          <a:xfrm flipH="1" rot="10800000">
            <a:off x="7384525" y="1219325"/>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81" name="Shape 81"/>
          <p:cNvCxnSpPr/>
          <p:nvPr/>
        </p:nvCxnSpPr>
        <p:spPr>
          <a:xfrm flipH="1" rot="10800000">
            <a:off x="7155925" y="10575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82" name="Shape 82"/>
          <p:cNvCxnSpPr/>
          <p:nvPr/>
        </p:nvCxnSpPr>
        <p:spPr>
          <a:xfrm flipH="1" rot="10800000">
            <a:off x="7536925" y="14385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sp>
        <p:nvSpPr>
          <p:cNvPr id="83" name="Shape 83"/>
          <p:cNvSpPr/>
          <p:nvPr/>
        </p:nvSpPr>
        <p:spPr>
          <a:xfrm rot="2701118">
            <a:off x="3711220" y="310084"/>
            <a:ext cx="1957342" cy="1848518"/>
          </a:xfrm>
          <a:prstGeom prst="bentArrow">
            <a:avLst>
              <a:gd fmla="val 3415" name="adj1"/>
              <a:gd fmla="val 7353" name="adj2"/>
              <a:gd fmla="val 25000" name="adj3"/>
              <a:gd fmla="val 80886" name="adj4"/>
            </a:avLst>
          </a:prstGeom>
          <a:solidFill>
            <a:schemeClr val="dk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84" name="Shape 84"/>
          <p:cNvSpPr txBox="1"/>
          <p:nvPr>
            <p:ph idx="1" type="subTitle"/>
          </p:nvPr>
        </p:nvSpPr>
        <p:spPr>
          <a:xfrm>
            <a:off x="3274875" y="174650"/>
            <a:ext cx="2594100" cy="442800"/>
          </a:xfrm>
          <a:prstGeom prst="rect">
            <a:avLst/>
          </a:prstGeom>
        </p:spPr>
        <p:txBody>
          <a:bodyPr anchorCtr="0" anchor="t" bIns="91425" lIns="91425" rIns="91425" tIns="91425">
            <a:noAutofit/>
          </a:bodyPr>
          <a:lstStyle/>
          <a:p>
            <a:pPr lvl="0" rtl="0">
              <a:spcBef>
                <a:spcPts val="0"/>
              </a:spcBef>
              <a:buNone/>
            </a:pPr>
            <a:r>
              <a:rPr b="1" lang="en" sz="1500">
                <a:solidFill>
                  <a:srgbClr val="FF0000"/>
                </a:solidFill>
              </a:rPr>
              <a:t>SIN</a:t>
            </a:r>
          </a:p>
        </p:txBody>
      </p:sp>
      <p:sp>
        <p:nvSpPr>
          <p:cNvPr id="85" name="Shape 85"/>
          <p:cNvSpPr txBox="1"/>
          <p:nvPr>
            <p:ph idx="1" type="subTitle"/>
          </p:nvPr>
        </p:nvSpPr>
        <p:spPr>
          <a:xfrm>
            <a:off x="3274875" y="860475"/>
            <a:ext cx="2594100" cy="442800"/>
          </a:xfrm>
          <a:prstGeom prst="rect">
            <a:avLst/>
          </a:prstGeom>
        </p:spPr>
        <p:txBody>
          <a:bodyPr anchorCtr="0" anchor="t" bIns="91425" lIns="91425" rIns="91425" tIns="91425">
            <a:noAutofit/>
          </a:bodyPr>
          <a:lstStyle/>
          <a:p>
            <a:pPr lvl="0" rtl="0">
              <a:spcBef>
                <a:spcPts val="0"/>
              </a:spcBef>
              <a:buNone/>
            </a:pPr>
            <a:r>
              <a:rPr lang="en" sz="1400">
                <a:solidFill>
                  <a:srgbClr val="FFFFFF"/>
                </a:solidFill>
              </a:rPr>
              <a:t>Romans 3:23</a:t>
            </a:r>
          </a:p>
        </p:txBody>
      </p:sp>
      <p:cxnSp>
        <p:nvCxnSpPr>
          <p:cNvPr id="86" name="Shape 86"/>
          <p:cNvCxnSpPr/>
          <p:nvPr/>
        </p:nvCxnSpPr>
        <p:spPr>
          <a:xfrm rot="10800000">
            <a:off x="1019225" y="1181225"/>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87" name="Shape 87"/>
          <p:cNvCxnSpPr/>
          <p:nvPr/>
        </p:nvCxnSpPr>
        <p:spPr>
          <a:xfrm rot="10800000">
            <a:off x="1247825" y="10194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88" name="Shape 88"/>
          <p:cNvCxnSpPr/>
          <p:nvPr/>
        </p:nvCxnSpPr>
        <p:spPr>
          <a:xfrm rot="10800000">
            <a:off x="866825" y="14004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89" name="Shape 89"/>
          <p:cNvCxnSpPr/>
          <p:nvPr/>
        </p:nvCxnSpPr>
        <p:spPr>
          <a:xfrm flipH="1">
            <a:off x="4876075" y="473200"/>
            <a:ext cx="131400" cy="358200"/>
          </a:xfrm>
          <a:prstGeom prst="straightConnector1">
            <a:avLst/>
          </a:prstGeom>
          <a:noFill/>
          <a:ln cap="flat" cmpd="sng" w="28575">
            <a:solidFill>
              <a:srgbClr val="CCCCCC"/>
            </a:solidFill>
            <a:prstDash val="solid"/>
            <a:round/>
            <a:headEnd len="lg" w="lg" type="none"/>
            <a:tailEnd len="lg" w="lg" type="non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93" name="Shape 93"/>
        <p:cNvGrpSpPr/>
        <p:nvPr/>
      </p:nvGrpSpPr>
      <p:grpSpPr>
        <a:xfrm>
          <a:off x="0" y="0"/>
          <a:ext cx="0" cy="0"/>
          <a:chOff x="0" y="0"/>
          <a:chExt cx="0" cy="0"/>
        </a:xfrm>
      </p:grpSpPr>
      <p:sp>
        <p:nvSpPr>
          <p:cNvPr id="94" name="Shape 94"/>
          <p:cNvSpPr txBox="1"/>
          <p:nvPr/>
        </p:nvSpPr>
        <p:spPr>
          <a:xfrm>
            <a:off x="606925" y="504075"/>
            <a:ext cx="7951800" cy="4135200"/>
          </a:xfrm>
          <a:prstGeom prst="rect">
            <a:avLst/>
          </a:prstGeom>
          <a:noFill/>
          <a:ln>
            <a:noFill/>
          </a:ln>
        </p:spPr>
        <p:txBody>
          <a:bodyPr anchorCtr="0" anchor="ctr" bIns="91425" lIns="91425" rIns="91425" tIns="91425">
            <a:noAutofit/>
          </a:bodyPr>
          <a:lstStyle/>
          <a:p>
            <a:pPr lvl="0" rtl="0" algn="ctr">
              <a:spcBef>
                <a:spcPts val="0"/>
              </a:spcBef>
              <a:buNone/>
            </a:pPr>
            <a:r>
              <a:rPr b="1" i="1" lang="en" sz="3000">
                <a:solidFill>
                  <a:srgbClr val="FFFFFF"/>
                </a:solidFill>
              </a:rPr>
              <a:t>For all have sinned and fall short of the glory of God.</a:t>
            </a:r>
          </a:p>
          <a:p>
            <a:pPr lvl="0" rtl="0" algn="ctr">
              <a:spcBef>
                <a:spcPts val="0"/>
              </a:spcBef>
              <a:buNone/>
            </a:pPr>
            <a:r>
              <a:t/>
            </a:r>
            <a:endParaRPr b="1" i="1" sz="3000">
              <a:solidFill>
                <a:srgbClr val="FFFFFF"/>
              </a:solidFill>
            </a:endParaRPr>
          </a:p>
          <a:p>
            <a:pPr lvl="0" rtl="0" algn="ctr">
              <a:spcBef>
                <a:spcPts val="0"/>
              </a:spcBef>
              <a:buNone/>
            </a:pPr>
            <a:r>
              <a:rPr b="1" lang="en" sz="3000">
                <a:solidFill>
                  <a:srgbClr val="FFFFFF"/>
                </a:solidFill>
              </a:rPr>
              <a:t>~ Romans 3:23 ~</a:t>
            </a:r>
          </a:p>
          <a:p>
            <a:pPr lvl="0" algn="ctr">
              <a:spcBef>
                <a:spcPts val="0"/>
              </a:spcBef>
              <a:buNone/>
            </a:pPr>
            <a:r>
              <a:t/>
            </a:r>
            <a:endParaRPr sz="1350">
              <a:solidFill>
                <a:srgbClr val="444444"/>
              </a:solidFill>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98" name="Shape 98"/>
        <p:cNvGrpSpPr/>
        <p:nvPr/>
      </p:nvGrpSpPr>
      <p:grpSpPr>
        <a:xfrm>
          <a:off x="0" y="0"/>
          <a:ext cx="0" cy="0"/>
          <a:chOff x="0" y="0"/>
          <a:chExt cx="0" cy="0"/>
        </a:xfrm>
      </p:grpSpPr>
      <p:sp>
        <p:nvSpPr>
          <p:cNvPr id="99" name="Shape 99"/>
          <p:cNvSpPr/>
          <p:nvPr/>
        </p:nvSpPr>
        <p:spPr>
          <a:xfrm>
            <a:off x="5315250" y="1395950"/>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500">
                <a:solidFill>
                  <a:srgbClr val="FFFFFF"/>
                </a:solidFill>
              </a:rPr>
              <a:t>BROKENNESS</a:t>
            </a:r>
          </a:p>
        </p:txBody>
      </p:sp>
      <p:sp>
        <p:nvSpPr>
          <p:cNvPr id="100" name="Shape 100"/>
          <p:cNvSpPr/>
          <p:nvPr/>
        </p:nvSpPr>
        <p:spPr>
          <a:xfrm>
            <a:off x="1580250" y="1395950"/>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500">
                <a:solidFill>
                  <a:srgbClr val="FFFFFF"/>
                </a:solidFill>
              </a:rPr>
              <a:t>GOD’S DESIGN</a:t>
            </a:r>
          </a:p>
        </p:txBody>
      </p:sp>
      <p:sp>
        <p:nvSpPr>
          <p:cNvPr id="101" name="Shape 101"/>
          <p:cNvSpPr/>
          <p:nvPr/>
        </p:nvSpPr>
        <p:spPr>
          <a:xfrm>
            <a:off x="3447675" y="3124825"/>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FFFF"/>
                </a:solidFill>
              </a:rPr>
              <a:t>JESUS</a:t>
            </a:r>
          </a:p>
          <a:p>
            <a:pPr lvl="0" rtl="0" algn="ctr">
              <a:spcBef>
                <a:spcPts val="0"/>
              </a:spcBef>
              <a:buNone/>
            </a:pPr>
            <a:r>
              <a:t/>
            </a:r>
            <a:endParaRPr b="1" sz="1500">
              <a:solidFill>
                <a:srgbClr val="FFFFFF"/>
              </a:solidFill>
            </a:endParaRPr>
          </a:p>
        </p:txBody>
      </p:sp>
      <p:cxnSp>
        <p:nvCxnSpPr>
          <p:cNvPr id="102" name="Shape 102"/>
          <p:cNvCxnSpPr/>
          <p:nvPr/>
        </p:nvCxnSpPr>
        <p:spPr>
          <a:xfrm flipH="1" rot="10800000">
            <a:off x="7384525" y="1219325"/>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103" name="Shape 103"/>
          <p:cNvCxnSpPr/>
          <p:nvPr/>
        </p:nvCxnSpPr>
        <p:spPr>
          <a:xfrm flipH="1" rot="10800000">
            <a:off x="7155925" y="10575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104" name="Shape 104"/>
          <p:cNvCxnSpPr/>
          <p:nvPr/>
        </p:nvCxnSpPr>
        <p:spPr>
          <a:xfrm flipH="1" rot="10800000">
            <a:off x="7536925" y="14385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sp>
        <p:nvSpPr>
          <p:cNvPr id="105" name="Shape 105"/>
          <p:cNvSpPr/>
          <p:nvPr/>
        </p:nvSpPr>
        <p:spPr>
          <a:xfrm rot="2701118">
            <a:off x="3711220" y="310084"/>
            <a:ext cx="1957342" cy="1848518"/>
          </a:xfrm>
          <a:prstGeom prst="bentArrow">
            <a:avLst>
              <a:gd fmla="val 3415" name="adj1"/>
              <a:gd fmla="val 7353" name="adj2"/>
              <a:gd fmla="val 25000" name="adj3"/>
              <a:gd fmla="val 80886" name="adj4"/>
            </a:avLst>
          </a:prstGeom>
          <a:solidFill>
            <a:schemeClr val="dk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6" name="Shape 106"/>
          <p:cNvSpPr txBox="1"/>
          <p:nvPr>
            <p:ph idx="1" type="subTitle"/>
          </p:nvPr>
        </p:nvSpPr>
        <p:spPr>
          <a:xfrm>
            <a:off x="3274875" y="174650"/>
            <a:ext cx="2594100" cy="442800"/>
          </a:xfrm>
          <a:prstGeom prst="rect">
            <a:avLst/>
          </a:prstGeom>
        </p:spPr>
        <p:txBody>
          <a:bodyPr anchorCtr="0" anchor="t" bIns="91425" lIns="91425" rIns="91425" tIns="91425">
            <a:noAutofit/>
          </a:bodyPr>
          <a:lstStyle/>
          <a:p>
            <a:pPr lvl="0" rtl="0">
              <a:spcBef>
                <a:spcPts val="0"/>
              </a:spcBef>
              <a:buNone/>
            </a:pPr>
            <a:r>
              <a:rPr b="1" lang="en" sz="1500">
                <a:solidFill>
                  <a:srgbClr val="FF0000"/>
                </a:solidFill>
              </a:rPr>
              <a:t>SIN</a:t>
            </a:r>
          </a:p>
        </p:txBody>
      </p:sp>
      <p:cxnSp>
        <p:nvCxnSpPr>
          <p:cNvPr id="107" name="Shape 107"/>
          <p:cNvCxnSpPr/>
          <p:nvPr/>
        </p:nvCxnSpPr>
        <p:spPr>
          <a:xfrm>
            <a:off x="4147900" y="3996750"/>
            <a:ext cx="0" cy="309300"/>
          </a:xfrm>
          <a:prstGeom prst="straightConnector1">
            <a:avLst/>
          </a:prstGeom>
          <a:noFill/>
          <a:ln cap="flat" cmpd="sng" w="9525">
            <a:solidFill>
              <a:srgbClr val="FFFFFF"/>
            </a:solidFill>
            <a:prstDash val="solid"/>
            <a:round/>
            <a:headEnd len="lg" w="lg" type="none"/>
            <a:tailEnd len="lg" w="lg" type="triangle"/>
          </a:ln>
        </p:spPr>
      </p:cxnSp>
      <p:cxnSp>
        <p:nvCxnSpPr>
          <p:cNvPr id="108" name="Shape 108"/>
          <p:cNvCxnSpPr/>
          <p:nvPr/>
        </p:nvCxnSpPr>
        <p:spPr>
          <a:xfrm rot="10800000">
            <a:off x="4986100" y="3996750"/>
            <a:ext cx="0" cy="309300"/>
          </a:xfrm>
          <a:prstGeom prst="straightConnector1">
            <a:avLst/>
          </a:prstGeom>
          <a:noFill/>
          <a:ln cap="flat" cmpd="sng" w="9525">
            <a:solidFill>
              <a:srgbClr val="FFFFFF"/>
            </a:solidFill>
            <a:prstDash val="solid"/>
            <a:round/>
            <a:headEnd len="lg" w="lg" type="none"/>
            <a:tailEnd len="lg" w="lg" type="triangle"/>
          </a:ln>
        </p:spPr>
      </p:cxnSp>
      <p:cxnSp>
        <p:nvCxnSpPr>
          <p:cNvPr id="109" name="Shape 109"/>
          <p:cNvCxnSpPr/>
          <p:nvPr/>
        </p:nvCxnSpPr>
        <p:spPr>
          <a:xfrm>
            <a:off x="4572000" y="3978025"/>
            <a:ext cx="0" cy="421500"/>
          </a:xfrm>
          <a:prstGeom prst="straightConnector1">
            <a:avLst/>
          </a:prstGeom>
          <a:noFill/>
          <a:ln cap="flat" cmpd="sng" w="9525">
            <a:solidFill>
              <a:srgbClr val="FFFFFF"/>
            </a:solidFill>
            <a:prstDash val="solid"/>
            <a:round/>
            <a:headEnd len="lg" w="lg" type="none"/>
            <a:tailEnd len="lg" w="lg" type="none"/>
          </a:ln>
        </p:spPr>
      </p:cxnSp>
      <p:cxnSp>
        <p:nvCxnSpPr>
          <p:cNvPr id="110" name="Shape 110"/>
          <p:cNvCxnSpPr/>
          <p:nvPr/>
        </p:nvCxnSpPr>
        <p:spPr>
          <a:xfrm rot="10800000">
            <a:off x="4440975" y="4099800"/>
            <a:ext cx="262200" cy="0"/>
          </a:xfrm>
          <a:prstGeom prst="straightConnector1">
            <a:avLst/>
          </a:prstGeom>
          <a:noFill/>
          <a:ln cap="flat" cmpd="sng" w="9525">
            <a:solidFill>
              <a:srgbClr val="FFFFFF"/>
            </a:solidFill>
            <a:prstDash val="solid"/>
            <a:round/>
            <a:headEnd len="lg" w="lg" type="none"/>
            <a:tailEnd len="lg" w="lg" type="none"/>
          </a:ln>
        </p:spPr>
      </p:cxnSp>
      <p:sp>
        <p:nvSpPr>
          <p:cNvPr id="111" name="Shape 111"/>
          <p:cNvSpPr txBox="1"/>
          <p:nvPr>
            <p:ph idx="1" type="subTitle"/>
          </p:nvPr>
        </p:nvSpPr>
        <p:spPr>
          <a:xfrm>
            <a:off x="3274875" y="860475"/>
            <a:ext cx="2594100" cy="442800"/>
          </a:xfrm>
          <a:prstGeom prst="rect">
            <a:avLst/>
          </a:prstGeom>
        </p:spPr>
        <p:txBody>
          <a:bodyPr anchorCtr="0" anchor="t" bIns="91425" lIns="91425" rIns="91425" tIns="91425">
            <a:noAutofit/>
          </a:bodyPr>
          <a:lstStyle/>
          <a:p>
            <a:pPr lvl="0" rtl="0">
              <a:spcBef>
                <a:spcPts val="0"/>
              </a:spcBef>
              <a:buNone/>
            </a:pPr>
            <a:r>
              <a:rPr lang="en" sz="1400">
                <a:solidFill>
                  <a:srgbClr val="FFFFFF"/>
                </a:solidFill>
              </a:rPr>
              <a:t>Romans 3:23</a:t>
            </a:r>
          </a:p>
        </p:txBody>
      </p:sp>
      <p:cxnSp>
        <p:nvCxnSpPr>
          <p:cNvPr id="112" name="Shape 112"/>
          <p:cNvCxnSpPr/>
          <p:nvPr/>
        </p:nvCxnSpPr>
        <p:spPr>
          <a:xfrm rot="10800000">
            <a:off x="1019225" y="1181225"/>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113" name="Shape 113"/>
          <p:cNvCxnSpPr/>
          <p:nvPr/>
        </p:nvCxnSpPr>
        <p:spPr>
          <a:xfrm rot="10800000">
            <a:off x="1247825" y="10194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114" name="Shape 114"/>
          <p:cNvCxnSpPr/>
          <p:nvPr/>
        </p:nvCxnSpPr>
        <p:spPr>
          <a:xfrm rot="10800000">
            <a:off x="866825" y="14004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115" name="Shape 115"/>
          <p:cNvCxnSpPr/>
          <p:nvPr/>
        </p:nvCxnSpPr>
        <p:spPr>
          <a:xfrm flipH="1">
            <a:off x="4876075" y="473200"/>
            <a:ext cx="131400" cy="358200"/>
          </a:xfrm>
          <a:prstGeom prst="straightConnector1">
            <a:avLst/>
          </a:prstGeom>
          <a:noFill/>
          <a:ln cap="flat" cmpd="sng" w="28575">
            <a:solidFill>
              <a:srgbClr val="CCCCCC"/>
            </a:solidFill>
            <a:prstDash val="solid"/>
            <a:round/>
            <a:headEnd len="lg" w="lg" type="none"/>
            <a:tailEnd len="lg" w="lg" type="non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19" name="Shape 119"/>
        <p:cNvGrpSpPr/>
        <p:nvPr/>
      </p:nvGrpSpPr>
      <p:grpSpPr>
        <a:xfrm>
          <a:off x="0" y="0"/>
          <a:ext cx="0" cy="0"/>
          <a:chOff x="0" y="0"/>
          <a:chExt cx="0" cy="0"/>
        </a:xfrm>
      </p:grpSpPr>
      <p:sp>
        <p:nvSpPr>
          <p:cNvPr id="120" name="Shape 120"/>
          <p:cNvSpPr/>
          <p:nvPr/>
        </p:nvSpPr>
        <p:spPr>
          <a:xfrm>
            <a:off x="5315250" y="1395950"/>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500">
                <a:solidFill>
                  <a:srgbClr val="FFFFFF"/>
                </a:solidFill>
              </a:rPr>
              <a:t>BROKENNESS</a:t>
            </a:r>
          </a:p>
        </p:txBody>
      </p:sp>
      <p:sp>
        <p:nvSpPr>
          <p:cNvPr id="121" name="Shape 121"/>
          <p:cNvSpPr/>
          <p:nvPr/>
        </p:nvSpPr>
        <p:spPr>
          <a:xfrm>
            <a:off x="1580250" y="1395950"/>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500">
                <a:solidFill>
                  <a:srgbClr val="FFFFFF"/>
                </a:solidFill>
              </a:rPr>
              <a:t>GOD’S DESIGN</a:t>
            </a:r>
          </a:p>
        </p:txBody>
      </p:sp>
      <p:sp>
        <p:nvSpPr>
          <p:cNvPr id="122" name="Shape 122"/>
          <p:cNvSpPr/>
          <p:nvPr/>
        </p:nvSpPr>
        <p:spPr>
          <a:xfrm>
            <a:off x="3447675" y="3124825"/>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FFFF"/>
                </a:solidFill>
              </a:rPr>
              <a:t>JESUS</a:t>
            </a:r>
          </a:p>
          <a:p>
            <a:pPr lvl="0" rtl="0" algn="ctr">
              <a:spcBef>
                <a:spcPts val="0"/>
              </a:spcBef>
              <a:buNone/>
            </a:pPr>
            <a:r>
              <a:t/>
            </a:r>
            <a:endParaRPr b="1" sz="1500">
              <a:solidFill>
                <a:srgbClr val="FFFFFF"/>
              </a:solidFill>
            </a:endParaRPr>
          </a:p>
        </p:txBody>
      </p:sp>
      <p:cxnSp>
        <p:nvCxnSpPr>
          <p:cNvPr id="123" name="Shape 123"/>
          <p:cNvCxnSpPr/>
          <p:nvPr/>
        </p:nvCxnSpPr>
        <p:spPr>
          <a:xfrm flipH="1" rot="10800000">
            <a:off x="7384525" y="1219325"/>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124" name="Shape 124"/>
          <p:cNvCxnSpPr/>
          <p:nvPr/>
        </p:nvCxnSpPr>
        <p:spPr>
          <a:xfrm flipH="1" rot="10800000">
            <a:off x="7155925" y="10575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125" name="Shape 125"/>
          <p:cNvCxnSpPr/>
          <p:nvPr/>
        </p:nvCxnSpPr>
        <p:spPr>
          <a:xfrm flipH="1" rot="10800000">
            <a:off x="7536925" y="14385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sp>
        <p:nvSpPr>
          <p:cNvPr id="126" name="Shape 126"/>
          <p:cNvSpPr/>
          <p:nvPr/>
        </p:nvSpPr>
        <p:spPr>
          <a:xfrm rot="-5400000">
            <a:off x="2170950" y="2890375"/>
            <a:ext cx="1011900" cy="1095900"/>
          </a:xfrm>
          <a:prstGeom prst="bentArrow">
            <a:avLst>
              <a:gd fmla="val 7735" name="adj1"/>
              <a:gd fmla="val 15221" name="adj2"/>
              <a:gd fmla="val 25000" name="adj3"/>
              <a:gd fmla="val 84986" name="adj4"/>
            </a:avLst>
          </a:prstGeom>
          <a:solidFill>
            <a:schemeClr val="dk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7" name="Shape 127"/>
          <p:cNvSpPr/>
          <p:nvPr/>
        </p:nvSpPr>
        <p:spPr>
          <a:xfrm rot="2701118">
            <a:off x="3711220" y="310084"/>
            <a:ext cx="1957342" cy="1848518"/>
          </a:xfrm>
          <a:prstGeom prst="bentArrow">
            <a:avLst>
              <a:gd fmla="val 3415" name="adj1"/>
              <a:gd fmla="val 7353" name="adj2"/>
              <a:gd fmla="val 25000" name="adj3"/>
              <a:gd fmla="val 80886" name="adj4"/>
            </a:avLst>
          </a:prstGeom>
          <a:solidFill>
            <a:schemeClr val="dk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8" name="Shape 128"/>
          <p:cNvSpPr txBox="1"/>
          <p:nvPr>
            <p:ph idx="1" type="subTitle"/>
          </p:nvPr>
        </p:nvSpPr>
        <p:spPr>
          <a:xfrm>
            <a:off x="3274875" y="174650"/>
            <a:ext cx="2594100" cy="442800"/>
          </a:xfrm>
          <a:prstGeom prst="rect">
            <a:avLst/>
          </a:prstGeom>
        </p:spPr>
        <p:txBody>
          <a:bodyPr anchorCtr="0" anchor="t" bIns="91425" lIns="91425" rIns="91425" tIns="91425">
            <a:noAutofit/>
          </a:bodyPr>
          <a:lstStyle/>
          <a:p>
            <a:pPr lvl="0" rtl="0">
              <a:spcBef>
                <a:spcPts val="0"/>
              </a:spcBef>
              <a:buNone/>
            </a:pPr>
            <a:r>
              <a:rPr b="1" lang="en" sz="1500">
                <a:solidFill>
                  <a:srgbClr val="FF0000"/>
                </a:solidFill>
              </a:rPr>
              <a:t>SIN</a:t>
            </a:r>
          </a:p>
        </p:txBody>
      </p:sp>
      <p:cxnSp>
        <p:nvCxnSpPr>
          <p:cNvPr id="129" name="Shape 129"/>
          <p:cNvCxnSpPr/>
          <p:nvPr/>
        </p:nvCxnSpPr>
        <p:spPr>
          <a:xfrm>
            <a:off x="4147900" y="3996750"/>
            <a:ext cx="0" cy="309300"/>
          </a:xfrm>
          <a:prstGeom prst="straightConnector1">
            <a:avLst/>
          </a:prstGeom>
          <a:noFill/>
          <a:ln cap="flat" cmpd="sng" w="9525">
            <a:solidFill>
              <a:srgbClr val="FFFFFF"/>
            </a:solidFill>
            <a:prstDash val="solid"/>
            <a:round/>
            <a:headEnd len="lg" w="lg" type="none"/>
            <a:tailEnd len="lg" w="lg" type="triangle"/>
          </a:ln>
        </p:spPr>
      </p:cxnSp>
      <p:cxnSp>
        <p:nvCxnSpPr>
          <p:cNvPr id="130" name="Shape 130"/>
          <p:cNvCxnSpPr/>
          <p:nvPr/>
        </p:nvCxnSpPr>
        <p:spPr>
          <a:xfrm rot="10800000">
            <a:off x="4986100" y="3996750"/>
            <a:ext cx="0" cy="309300"/>
          </a:xfrm>
          <a:prstGeom prst="straightConnector1">
            <a:avLst/>
          </a:prstGeom>
          <a:noFill/>
          <a:ln cap="flat" cmpd="sng" w="9525">
            <a:solidFill>
              <a:srgbClr val="FFFFFF"/>
            </a:solidFill>
            <a:prstDash val="solid"/>
            <a:round/>
            <a:headEnd len="lg" w="lg" type="none"/>
            <a:tailEnd len="lg" w="lg" type="triangle"/>
          </a:ln>
        </p:spPr>
      </p:cxnSp>
      <p:cxnSp>
        <p:nvCxnSpPr>
          <p:cNvPr id="131" name="Shape 131"/>
          <p:cNvCxnSpPr/>
          <p:nvPr/>
        </p:nvCxnSpPr>
        <p:spPr>
          <a:xfrm>
            <a:off x="4572000" y="3978025"/>
            <a:ext cx="0" cy="421500"/>
          </a:xfrm>
          <a:prstGeom prst="straightConnector1">
            <a:avLst/>
          </a:prstGeom>
          <a:noFill/>
          <a:ln cap="flat" cmpd="sng" w="9525">
            <a:solidFill>
              <a:srgbClr val="FFFFFF"/>
            </a:solidFill>
            <a:prstDash val="solid"/>
            <a:round/>
            <a:headEnd len="lg" w="lg" type="none"/>
            <a:tailEnd len="lg" w="lg" type="none"/>
          </a:ln>
        </p:spPr>
      </p:cxnSp>
      <p:cxnSp>
        <p:nvCxnSpPr>
          <p:cNvPr id="132" name="Shape 132"/>
          <p:cNvCxnSpPr/>
          <p:nvPr/>
        </p:nvCxnSpPr>
        <p:spPr>
          <a:xfrm rot="10800000">
            <a:off x="4440975" y="4099800"/>
            <a:ext cx="262200" cy="0"/>
          </a:xfrm>
          <a:prstGeom prst="straightConnector1">
            <a:avLst/>
          </a:prstGeom>
          <a:noFill/>
          <a:ln cap="flat" cmpd="sng" w="9525">
            <a:solidFill>
              <a:srgbClr val="FFFFFF"/>
            </a:solidFill>
            <a:prstDash val="solid"/>
            <a:round/>
            <a:headEnd len="lg" w="lg" type="none"/>
            <a:tailEnd len="lg" w="lg" type="none"/>
          </a:ln>
        </p:spPr>
      </p:cxnSp>
      <p:sp>
        <p:nvSpPr>
          <p:cNvPr id="133" name="Shape 133"/>
          <p:cNvSpPr txBox="1"/>
          <p:nvPr>
            <p:ph idx="1" type="subTitle"/>
          </p:nvPr>
        </p:nvSpPr>
        <p:spPr>
          <a:xfrm flipH="1">
            <a:off x="641500" y="3417475"/>
            <a:ext cx="1850700" cy="590400"/>
          </a:xfrm>
          <a:prstGeom prst="rect">
            <a:avLst/>
          </a:prstGeom>
        </p:spPr>
        <p:txBody>
          <a:bodyPr anchorCtr="0" anchor="t" bIns="91425" lIns="91425" rIns="91425" tIns="91425">
            <a:noAutofit/>
          </a:bodyPr>
          <a:lstStyle/>
          <a:p>
            <a:pPr lvl="0" rtl="0" algn="l">
              <a:spcBef>
                <a:spcPts val="0"/>
              </a:spcBef>
              <a:buNone/>
            </a:pPr>
            <a:r>
              <a:rPr b="1" lang="en" sz="1500">
                <a:solidFill>
                  <a:srgbClr val="0000FF"/>
                </a:solidFill>
              </a:rPr>
              <a:t>RESTORE</a:t>
            </a:r>
          </a:p>
          <a:p>
            <a:pPr lvl="0" rtl="0" algn="l">
              <a:spcBef>
                <a:spcPts val="0"/>
              </a:spcBef>
              <a:buNone/>
            </a:pPr>
            <a:r>
              <a:t/>
            </a:r>
            <a:endParaRPr b="1" sz="1500">
              <a:solidFill>
                <a:srgbClr val="0000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p:txBody>
      </p:sp>
      <p:sp>
        <p:nvSpPr>
          <p:cNvPr id="134" name="Shape 134"/>
          <p:cNvSpPr txBox="1"/>
          <p:nvPr>
            <p:ph idx="1" type="subTitle"/>
          </p:nvPr>
        </p:nvSpPr>
        <p:spPr>
          <a:xfrm>
            <a:off x="3274875" y="860475"/>
            <a:ext cx="2594100" cy="442800"/>
          </a:xfrm>
          <a:prstGeom prst="rect">
            <a:avLst/>
          </a:prstGeom>
        </p:spPr>
        <p:txBody>
          <a:bodyPr anchorCtr="0" anchor="t" bIns="91425" lIns="91425" rIns="91425" tIns="91425">
            <a:noAutofit/>
          </a:bodyPr>
          <a:lstStyle/>
          <a:p>
            <a:pPr lvl="0" rtl="0">
              <a:spcBef>
                <a:spcPts val="0"/>
              </a:spcBef>
              <a:buNone/>
            </a:pPr>
            <a:r>
              <a:rPr lang="en" sz="1400">
                <a:solidFill>
                  <a:srgbClr val="FFFFFF"/>
                </a:solidFill>
              </a:rPr>
              <a:t>Romans 3:23</a:t>
            </a:r>
          </a:p>
        </p:txBody>
      </p:sp>
      <p:cxnSp>
        <p:nvCxnSpPr>
          <p:cNvPr id="135" name="Shape 135"/>
          <p:cNvCxnSpPr/>
          <p:nvPr/>
        </p:nvCxnSpPr>
        <p:spPr>
          <a:xfrm rot="10800000">
            <a:off x="1019225" y="1181225"/>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136" name="Shape 136"/>
          <p:cNvCxnSpPr/>
          <p:nvPr/>
        </p:nvCxnSpPr>
        <p:spPr>
          <a:xfrm rot="10800000">
            <a:off x="1247825" y="10194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137" name="Shape 137"/>
          <p:cNvCxnSpPr/>
          <p:nvPr/>
        </p:nvCxnSpPr>
        <p:spPr>
          <a:xfrm rot="10800000">
            <a:off x="866825" y="14004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138" name="Shape 138"/>
          <p:cNvCxnSpPr/>
          <p:nvPr/>
        </p:nvCxnSpPr>
        <p:spPr>
          <a:xfrm flipH="1">
            <a:off x="4876075" y="473200"/>
            <a:ext cx="131400" cy="358200"/>
          </a:xfrm>
          <a:prstGeom prst="straightConnector1">
            <a:avLst/>
          </a:prstGeom>
          <a:noFill/>
          <a:ln cap="flat" cmpd="sng" w="28575">
            <a:solidFill>
              <a:srgbClr val="CCCCCC"/>
            </a:solidFill>
            <a:prstDash val="solid"/>
            <a:round/>
            <a:headEnd len="lg" w="lg" type="none"/>
            <a:tailEnd len="lg" w="lg" type="non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42" name="Shape 142"/>
        <p:cNvGrpSpPr/>
        <p:nvPr/>
      </p:nvGrpSpPr>
      <p:grpSpPr>
        <a:xfrm>
          <a:off x="0" y="0"/>
          <a:ext cx="0" cy="0"/>
          <a:chOff x="0" y="0"/>
          <a:chExt cx="0" cy="0"/>
        </a:xfrm>
      </p:grpSpPr>
      <p:sp>
        <p:nvSpPr>
          <p:cNvPr id="143" name="Shape 143"/>
          <p:cNvSpPr txBox="1"/>
          <p:nvPr>
            <p:ph idx="1" type="subTitle"/>
          </p:nvPr>
        </p:nvSpPr>
        <p:spPr>
          <a:xfrm>
            <a:off x="6600612" y="3164725"/>
            <a:ext cx="1850700" cy="1095900"/>
          </a:xfrm>
          <a:prstGeom prst="rect">
            <a:avLst/>
          </a:prstGeom>
        </p:spPr>
        <p:txBody>
          <a:bodyPr anchorCtr="0" anchor="t" bIns="91425" lIns="91425" rIns="91425" tIns="91425">
            <a:noAutofit/>
          </a:bodyPr>
          <a:lstStyle/>
          <a:p>
            <a:pPr lvl="0" rtl="0" algn="r">
              <a:spcBef>
                <a:spcPts val="0"/>
              </a:spcBef>
              <a:buNone/>
            </a:pPr>
            <a:r>
              <a:rPr b="1" lang="en" sz="1500">
                <a:solidFill>
                  <a:srgbClr val="00FF00"/>
                </a:solidFill>
              </a:rPr>
              <a:t>BELIEF</a:t>
            </a:r>
          </a:p>
          <a:p>
            <a:pPr lvl="0" rtl="0" algn="r">
              <a:spcBef>
                <a:spcPts val="0"/>
              </a:spcBef>
              <a:buNone/>
            </a:pPr>
            <a:r>
              <a:rPr b="1" lang="en" sz="1500">
                <a:solidFill>
                  <a:srgbClr val="00FF00"/>
                </a:solidFill>
              </a:rPr>
              <a:t>REPENTANCE</a:t>
            </a:r>
          </a:p>
          <a:p>
            <a:pPr lvl="0" rtl="0" algn="r">
              <a:spcBef>
                <a:spcPts val="0"/>
              </a:spcBef>
              <a:buNone/>
            </a:pPr>
            <a:r>
              <a:rPr b="1" lang="en" sz="1500">
                <a:solidFill>
                  <a:srgbClr val="00FF00"/>
                </a:solidFill>
              </a:rPr>
              <a:t>BAPTISM</a:t>
            </a:r>
          </a:p>
          <a:p>
            <a:pPr lvl="0" rtl="0" algn="r">
              <a:spcBef>
                <a:spcPts val="0"/>
              </a:spcBef>
              <a:buNone/>
            </a:pPr>
            <a:r>
              <a:rPr b="1" lang="en" sz="1500">
                <a:solidFill>
                  <a:srgbClr val="00FF00"/>
                </a:solidFill>
              </a:rPr>
              <a:t>CONFESSION</a:t>
            </a:r>
          </a:p>
        </p:txBody>
      </p:sp>
      <p:sp>
        <p:nvSpPr>
          <p:cNvPr id="144" name="Shape 144"/>
          <p:cNvSpPr/>
          <p:nvPr/>
        </p:nvSpPr>
        <p:spPr>
          <a:xfrm>
            <a:off x="5315250" y="1395950"/>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500">
                <a:solidFill>
                  <a:srgbClr val="FFFFFF"/>
                </a:solidFill>
              </a:rPr>
              <a:t>BROKENNESS</a:t>
            </a:r>
          </a:p>
        </p:txBody>
      </p:sp>
      <p:sp>
        <p:nvSpPr>
          <p:cNvPr id="145" name="Shape 145"/>
          <p:cNvSpPr/>
          <p:nvPr/>
        </p:nvSpPr>
        <p:spPr>
          <a:xfrm>
            <a:off x="1580250" y="1395950"/>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500">
                <a:solidFill>
                  <a:srgbClr val="FFFFFF"/>
                </a:solidFill>
              </a:rPr>
              <a:t>GOD’S DESIGN</a:t>
            </a:r>
          </a:p>
        </p:txBody>
      </p:sp>
      <p:sp>
        <p:nvSpPr>
          <p:cNvPr id="146" name="Shape 146"/>
          <p:cNvSpPr/>
          <p:nvPr/>
        </p:nvSpPr>
        <p:spPr>
          <a:xfrm>
            <a:off x="3447675" y="3124825"/>
            <a:ext cx="2248500" cy="1480500"/>
          </a:xfrm>
          <a:prstGeom prst="ellipse">
            <a:avLst/>
          </a:prstGeom>
          <a:no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FFFF"/>
                </a:solidFill>
              </a:rPr>
              <a:t>JESUS</a:t>
            </a:r>
          </a:p>
          <a:p>
            <a:pPr lvl="0" rtl="0" algn="ctr">
              <a:spcBef>
                <a:spcPts val="0"/>
              </a:spcBef>
              <a:buNone/>
            </a:pPr>
            <a:r>
              <a:t/>
            </a:r>
            <a:endParaRPr b="1" sz="1500">
              <a:solidFill>
                <a:srgbClr val="FFFFFF"/>
              </a:solidFill>
            </a:endParaRPr>
          </a:p>
        </p:txBody>
      </p:sp>
      <p:cxnSp>
        <p:nvCxnSpPr>
          <p:cNvPr id="147" name="Shape 147"/>
          <p:cNvCxnSpPr/>
          <p:nvPr/>
        </p:nvCxnSpPr>
        <p:spPr>
          <a:xfrm flipH="1" rot="10800000">
            <a:off x="7384525" y="1219325"/>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148" name="Shape 148"/>
          <p:cNvCxnSpPr/>
          <p:nvPr/>
        </p:nvCxnSpPr>
        <p:spPr>
          <a:xfrm flipH="1" rot="10800000">
            <a:off x="7155925" y="10575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149" name="Shape 149"/>
          <p:cNvCxnSpPr/>
          <p:nvPr/>
        </p:nvCxnSpPr>
        <p:spPr>
          <a:xfrm flipH="1" rot="10800000">
            <a:off x="7536925" y="14385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sp>
        <p:nvSpPr>
          <p:cNvPr id="150" name="Shape 150"/>
          <p:cNvSpPr/>
          <p:nvPr/>
        </p:nvSpPr>
        <p:spPr>
          <a:xfrm rot="10800000">
            <a:off x="5746249" y="3015800"/>
            <a:ext cx="1158600" cy="1011900"/>
          </a:xfrm>
          <a:prstGeom prst="bentArrow">
            <a:avLst>
              <a:gd fmla="val 8357" name="adj1"/>
              <a:gd fmla="val 15221" name="adj2"/>
              <a:gd fmla="val 25000" name="adj3"/>
              <a:gd fmla="val 84986" name="adj4"/>
            </a:avLst>
          </a:prstGeom>
          <a:solidFill>
            <a:schemeClr val="dk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1" name="Shape 151"/>
          <p:cNvSpPr/>
          <p:nvPr/>
        </p:nvSpPr>
        <p:spPr>
          <a:xfrm rot="-5400000">
            <a:off x="2170950" y="2890375"/>
            <a:ext cx="1011900" cy="1095900"/>
          </a:xfrm>
          <a:prstGeom prst="bentArrow">
            <a:avLst>
              <a:gd fmla="val 7735" name="adj1"/>
              <a:gd fmla="val 15221" name="adj2"/>
              <a:gd fmla="val 25000" name="adj3"/>
              <a:gd fmla="val 84986" name="adj4"/>
            </a:avLst>
          </a:prstGeom>
          <a:solidFill>
            <a:schemeClr val="dk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2" name="Shape 152"/>
          <p:cNvSpPr/>
          <p:nvPr/>
        </p:nvSpPr>
        <p:spPr>
          <a:xfrm rot="2701118">
            <a:off x="3711220" y="310084"/>
            <a:ext cx="1957342" cy="1848518"/>
          </a:xfrm>
          <a:prstGeom prst="bentArrow">
            <a:avLst>
              <a:gd fmla="val 3415" name="adj1"/>
              <a:gd fmla="val 7353" name="adj2"/>
              <a:gd fmla="val 25000" name="adj3"/>
              <a:gd fmla="val 80886" name="adj4"/>
            </a:avLst>
          </a:prstGeom>
          <a:solidFill>
            <a:schemeClr val="dk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3" name="Shape 153"/>
          <p:cNvSpPr txBox="1"/>
          <p:nvPr>
            <p:ph idx="1" type="subTitle"/>
          </p:nvPr>
        </p:nvSpPr>
        <p:spPr>
          <a:xfrm>
            <a:off x="3274875" y="174650"/>
            <a:ext cx="2594100" cy="442800"/>
          </a:xfrm>
          <a:prstGeom prst="rect">
            <a:avLst/>
          </a:prstGeom>
        </p:spPr>
        <p:txBody>
          <a:bodyPr anchorCtr="0" anchor="t" bIns="91425" lIns="91425" rIns="91425" tIns="91425">
            <a:noAutofit/>
          </a:bodyPr>
          <a:lstStyle/>
          <a:p>
            <a:pPr lvl="0" rtl="0">
              <a:spcBef>
                <a:spcPts val="0"/>
              </a:spcBef>
              <a:buNone/>
            </a:pPr>
            <a:r>
              <a:rPr b="1" lang="en" sz="1500">
                <a:solidFill>
                  <a:srgbClr val="FF0000"/>
                </a:solidFill>
              </a:rPr>
              <a:t>SIN</a:t>
            </a:r>
          </a:p>
        </p:txBody>
      </p:sp>
      <p:cxnSp>
        <p:nvCxnSpPr>
          <p:cNvPr id="154" name="Shape 154"/>
          <p:cNvCxnSpPr/>
          <p:nvPr/>
        </p:nvCxnSpPr>
        <p:spPr>
          <a:xfrm>
            <a:off x="4147900" y="3996750"/>
            <a:ext cx="0" cy="309300"/>
          </a:xfrm>
          <a:prstGeom prst="straightConnector1">
            <a:avLst/>
          </a:prstGeom>
          <a:noFill/>
          <a:ln cap="flat" cmpd="sng" w="9525">
            <a:solidFill>
              <a:srgbClr val="FFFFFF"/>
            </a:solidFill>
            <a:prstDash val="solid"/>
            <a:round/>
            <a:headEnd len="lg" w="lg" type="none"/>
            <a:tailEnd len="lg" w="lg" type="triangle"/>
          </a:ln>
        </p:spPr>
      </p:cxnSp>
      <p:cxnSp>
        <p:nvCxnSpPr>
          <p:cNvPr id="155" name="Shape 155"/>
          <p:cNvCxnSpPr/>
          <p:nvPr/>
        </p:nvCxnSpPr>
        <p:spPr>
          <a:xfrm rot="10800000">
            <a:off x="4986100" y="3996750"/>
            <a:ext cx="0" cy="309300"/>
          </a:xfrm>
          <a:prstGeom prst="straightConnector1">
            <a:avLst/>
          </a:prstGeom>
          <a:noFill/>
          <a:ln cap="flat" cmpd="sng" w="9525">
            <a:solidFill>
              <a:srgbClr val="FFFFFF"/>
            </a:solidFill>
            <a:prstDash val="solid"/>
            <a:round/>
            <a:headEnd len="lg" w="lg" type="none"/>
            <a:tailEnd len="lg" w="lg" type="triangle"/>
          </a:ln>
        </p:spPr>
      </p:cxnSp>
      <p:cxnSp>
        <p:nvCxnSpPr>
          <p:cNvPr id="156" name="Shape 156"/>
          <p:cNvCxnSpPr/>
          <p:nvPr/>
        </p:nvCxnSpPr>
        <p:spPr>
          <a:xfrm>
            <a:off x="4572000" y="3978025"/>
            <a:ext cx="0" cy="421500"/>
          </a:xfrm>
          <a:prstGeom prst="straightConnector1">
            <a:avLst/>
          </a:prstGeom>
          <a:noFill/>
          <a:ln cap="flat" cmpd="sng" w="9525">
            <a:solidFill>
              <a:srgbClr val="FFFFFF"/>
            </a:solidFill>
            <a:prstDash val="solid"/>
            <a:round/>
            <a:headEnd len="lg" w="lg" type="none"/>
            <a:tailEnd len="lg" w="lg" type="none"/>
          </a:ln>
        </p:spPr>
      </p:cxnSp>
      <p:cxnSp>
        <p:nvCxnSpPr>
          <p:cNvPr id="157" name="Shape 157"/>
          <p:cNvCxnSpPr/>
          <p:nvPr/>
        </p:nvCxnSpPr>
        <p:spPr>
          <a:xfrm rot="10800000">
            <a:off x="4440975" y="4099800"/>
            <a:ext cx="262200" cy="0"/>
          </a:xfrm>
          <a:prstGeom prst="straightConnector1">
            <a:avLst/>
          </a:prstGeom>
          <a:noFill/>
          <a:ln cap="flat" cmpd="sng" w="9525">
            <a:solidFill>
              <a:srgbClr val="FFFFFF"/>
            </a:solidFill>
            <a:prstDash val="solid"/>
            <a:round/>
            <a:headEnd len="lg" w="lg" type="none"/>
            <a:tailEnd len="lg" w="lg" type="none"/>
          </a:ln>
        </p:spPr>
      </p:cxnSp>
      <p:sp>
        <p:nvSpPr>
          <p:cNvPr id="158" name="Shape 158"/>
          <p:cNvSpPr txBox="1"/>
          <p:nvPr>
            <p:ph idx="1" type="subTitle"/>
          </p:nvPr>
        </p:nvSpPr>
        <p:spPr>
          <a:xfrm flipH="1">
            <a:off x="641500" y="3417475"/>
            <a:ext cx="1850700" cy="590400"/>
          </a:xfrm>
          <a:prstGeom prst="rect">
            <a:avLst/>
          </a:prstGeom>
        </p:spPr>
        <p:txBody>
          <a:bodyPr anchorCtr="0" anchor="t" bIns="91425" lIns="91425" rIns="91425" tIns="91425">
            <a:noAutofit/>
          </a:bodyPr>
          <a:lstStyle/>
          <a:p>
            <a:pPr lvl="0" rtl="0" algn="l">
              <a:spcBef>
                <a:spcPts val="0"/>
              </a:spcBef>
              <a:buNone/>
            </a:pPr>
            <a:r>
              <a:rPr b="1" lang="en" sz="1500">
                <a:solidFill>
                  <a:srgbClr val="0000FF"/>
                </a:solidFill>
              </a:rPr>
              <a:t>RESTORE</a:t>
            </a:r>
          </a:p>
          <a:p>
            <a:pPr lvl="0" rtl="0" algn="l">
              <a:spcBef>
                <a:spcPts val="0"/>
              </a:spcBef>
              <a:buNone/>
            </a:pPr>
            <a:r>
              <a:t/>
            </a:r>
            <a:endParaRPr b="1" sz="1500">
              <a:solidFill>
                <a:srgbClr val="0000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a:p>
            <a:pPr lvl="0" rtl="0" algn="l">
              <a:spcBef>
                <a:spcPts val="0"/>
              </a:spcBef>
              <a:buNone/>
            </a:pPr>
            <a:r>
              <a:t/>
            </a:r>
            <a:endParaRPr sz="1500">
              <a:solidFill>
                <a:srgbClr val="FFFFFF"/>
              </a:solidFill>
            </a:endParaRPr>
          </a:p>
        </p:txBody>
      </p:sp>
      <p:sp>
        <p:nvSpPr>
          <p:cNvPr id="159" name="Shape 159"/>
          <p:cNvSpPr txBox="1"/>
          <p:nvPr>
            <p:ph idx="1" type="subTitle"/>
          </p:nvPr>
        </p:nvSpPr>
        <p:spPr>
          <a:xfrm>
            <a:off x="3274875" y="860475"/>
            <a:ext cx="2594100" cy="442800"/>
          </a:xfrm>
          <a:prstGeom prst="rect">
            <a:avLst/>
          </a:prstGeom>
        </p:spPr>
        <p:txBody>
          <a:bodyPr anchorCtr="0" anchor="t" bIns="91425" lIns="91425" rIns="91425" tIns="91425">
            <a:noAutofit/>
          </a:bodyPr>
          <a:lstStyle/>
          <a:p>
            <a:pPr lvl="0" rtl="0">
              <a:spcBef>
                <a:spcPts val="0"/>
              </a:spcBef>
              <a:buNone/>
            </a:pPr>
            <a:r>
              <a:rPr lang="en" sz="1400">
                <a:solidFill>
                  <a:srgbClr val="FFFFFF"/>
                </a:solidFill>
              </a:rPr>
              <a:t>Romans 3:23</a:t>
            </a:r>
          </a:p>
        </p:txBody>
      </p:sp>
      <p:sp>
        <p:nvSpPr>
          <p:cNvPr id="160" name="Shape 160"/>
          <p:cNvSpPr txBox="1"/>
          <p:nvPr>
            <p:ph idx="1" type="subTitle"/>
          </p:nvPr>
        </p:nvSpPr>
        <p:spPr>
          <a:xfrm>
            <a:off x="5857225" y="4360800"/>
            <a:ext cx="2594100" cy="442800"/>
          </a:xfrm>
          <a:prstGeom prst="rect">
            <a:avLst/>
          </a:prstGeom>
        </p:spPr>
        <p:txBody>
          <a:bodyPr anchorCtr="0" anchor="t" bIns="91425" lIns="91425" rIns="91425" tIns="91425">
            <a:noAutofit/>
          </a:bodyPr>
          <a:lstStyle/>
          <a:p>
            <a:pPr lvl="0" rtl="0" algn="r">
              <a:spcBef>
                <a:spcPts val="0"/>
              </a:spcBef>
              <a:buNone/>
            </a:pPr>
            <a:r>
              <a:rPr lang="en" sz="1400">
                <a:solidFill>
                  <a:srgbClr val="FFFFFF"/>
                </a:solidFill>
              </a:rPr>
              <a:t>Mark 16:16</a:t>
            </a:r>
          </a:p>
          <a:p>
            <a:pPr lvl="0" rtl="0" algn="r">
              <a:spcBef>
                <a:spcPts val="0"/>
              </a:spcBef>
              <a:buNone/>
            </a:pPr>
            <a:r>
              <a:rPr lang="en" sz="1400">
                <a:solidFill>
                  <a:srgbClr val="FFFFFF"/>
                </a:solidFill>
              </a:rPr>
              <a:t>Acts 2:38</a:t>
            </a:r>
          </a:p>
          <a:p>
            <a:pPr lvl="0" rtl="0" algn="r">
              <a:spcBef>
                <a:spcPts val="0"/>
              </a:spcBef>
              <a:buNone/>
            </a:pPr>
            <a:r>
              <a:rPr lang="en" sz="1400">
                <a:solidFill>
                  <a:srgbClr val="FFFFFF"/>
                </a:solidFill>
              </a:rPr>
              <a:t>Romans 10:10</a:t>
            </a:r>
          </a:p>
        </p:txBody>
      </p:sp>
      <p:cxnSp>
        <p:nvCxnSpPr>
          <p:cNvPr id="161" name="Shape 161"/>
          <p:cNvCxnSpPr/>
          <p:nvPr/>
        </p:nvCxnSpPr>
        <p:spPr>
          <a:xfrm rot="10800000">
            <a:off x="1019225" y="1181225"/>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162" name="Shape 162"/>
          <p:cNvCxnSpPr/>
          <p:nvPr/>
        </p:nvCxnSpPr>
        <p:spPr>
          <a:xfrm rot="10800000">
            <a:off x="1247825" y="10194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163" name="Shape 163"/>
          <p:cNvCxnSpPr/>
          <p:nvPr/>
        </p:nvCxnSpPr>
        <p:spPr>
          <a:xfrm rot="10800000">
            <a:off x="866825" y="1400450"/>
            <a:ext cx="740100" cy="505800"/>
          </a:xfrm>
          <a:prstGeom prst="curvedConnector3">
            <a:avLst>
              <a:gd fmla="val 50000" name="adj1"/>
            </a:avLst>
          </a:prstGeom>
          <a:noFill/>
          <a:ln cap="flat" cmpd="sng" w="9525">
            <a:solidFill>
              <a:schemeClr val="lt1"/>
            </a:solidFill>
            <a:prstDash val="solid"/>
            <a:round/>
            <a:headEnd len="lg" w="lg" type="none"/>
            <a:tailEnd len="lg" w="lg" type="none"/>
          </a:ln>
        </p:spPr>
      </p:cxnSp>
      <p:cxnSp>
        <p:nvCxnSpPr>
          <p:cNvPr id="164" name="Shape 164"/>
          <p:cNvCxnSpPr/>
          <p:nvPr/>
        </p:nvCxnSpPr>
        <p:spPr>
          <a:xfrm flipH="1">
            <a:off x="4876075" y="473200"/>
            <a:ext cx="131400" cy="358200"/>
          </a:xfrm>
          <a:prstGeom prst="straightConnector1">
            <a:avLst/>
          </a:prstGeom>
          <a:noFill/>
          <a:ln cap="flat" cmpd="sng" w="28575">
            <a:solidFill>
              <a:srgbClr val="CCCCCC"/>
            </a:solidFill>
            <a:prstDash val="solid"/>
            <a:round/>
            <a:headEnd len="lg" w="lg" type="none"/>
            <a:tailEnd len="lg" w="lg" type="non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68" name="Shape 168"/>
        <p:cNvGrpSpPr/>
        <p:nvPr/>
      </p:nvGrpSpPr>
      <p:grpSpPr>
        <a:xfrm>
          <a:off x="0" y="0"/>
          <a:ext cx="0" cy="0"/>
          <a:chOff x="0" y="0"/>
          <a:chExt cx="0" cy="0"/>
        </a:xfrm>
      </p:grpSpPr>
      <p:sp>
        <p:nvSpPr>
          <p:cNvPr id="169" name="Shape 169"/>
          <p:cNvSpPr txBox="1"/>
          <p:nvPr/>
        </p:nvSpPr>
        <p:spPr>
          <a:xfrm>
            <a:off x="606925" y="504075"/>
            <a:ext cx="7951800" cy="4135200"/>
          </a:xfrm>
          <a:prstGeom prst="rect">
            <a:avLst/>
          </a:prstGeom>
          <a:noFill/>
          <a:ln>
            <a:noFill/>
          </a:ln>
        </p:spPr>
        <p:txBody>
          <a:bodyPr anchorCtr="0" anchor="ctr" bIns="91425" lIns="91425" rIns="91425" tIns="91425">
            <a:noAutofit/>
          </a:bodyPr>
          <a:lstStyle/>
          <a:p>
            <a:pPr lvl="0" rtl="0" algn="ctr">
              <a:spcBef>
                <a:spcPts val="0"/>
              </a:spcBef>
              <a:buNone/>
            </a:pPr>
            <a:r>
              <a:rPr b="1" i="1" lang="en" sz="3000">
                <a:solidFill>
                  <a:srgbClr val="FFFFFF"/>
                </a:solidFill>
              </a:rPr>
              <a:t>Whoever believes and is baptized will be saved, but whoever does not believe will be condemned.</a:t>
            </a:r>
          </a:p>
          <a:p>
            <a:pPr lvl="0" rtl="0" algn="ctr">
              <a:spcBef>
                <a:spcPts val="0"/>
              </a:spcBef>
              <a:buNone/>
            </a:pPr>
            <a:r>
              <a:t/>
            </a:r>
            <a:endParaRPr b="1" i="1" sz="3000">
              <a:solidFill>
                <a:srgbClr val="FFFFFF"/>
              </a:solidFill>
            </a:endParaRPr>
          </a:p>
          <a:p>
            <a:pPr lvl="0" rtl="0" algn="ctr">
              <a:spcBef>
                <a:spcPts val="0"/>
              </a:spcBef>
              <a:buNone/>
            </a:pPr>
            <a:r>
              <a:rPr b="1" lang="en" sz="3000">
                <a:solidFill>
                  <a:srgbClr val="FFFFFF"/>
                </a:solidFill>
              </a:rPr>
              <a:t>~ Mark 16:16 ~</a:t>
            </a:r>
          </a:p>
          <a:p>
            <a:pPr lvl="0" rtl="0" algn="ctr">
              <a:spcBef>
                <a:spcPts val="0"/>
              </a:spcBef>
              <a:buNone/>
            </a:pPr>
            <a:r>
              <a:t/>
            </a:r>
            <a:endParaRPr sz="1350">
              <a:solidFill>
                <a:srgbClr val="444444"/>
              </a:solidFill>
              <a:highlight>
                <a:srgbClr val="FFFFFF"/>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